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notesMasterIdLst>
    <p:notesMasterId r:id="rId22"/>
  </p:notesMasterIdLst>
  <p:sldIdLst>
    <p:sldId id="273" r:id="rId3"/>
    <p:sldId id="256" r:id="rId4"/>
    <p:sldId id="260" r:id="rId5"/>
    <p:sldId id="261" r:id="rId6"/>
    <p:sldId id="270" r:id="rId7"/>
    <p:sldId id="271" r:id="rId8"/>
    <p:sldId id="275" r:id="rId9"/>
    <p:sldId id="274" r:id="rId10"/>
    <p:sldId id="263" r:id="rId11"/>
    <p:sldId id="259" r:id="rId12"/>
    <p:sldId id="267" r:id="rId13"/>
    <p:sldId id="266" r:id="rId14"/>
    <p:sldId id="276" r:id="rId15"/>
    <p:sldId id="268" r:id="rId16"/>
    <p:sldId id="264" r:id="rId17"/>
    <p:sldId id="258" r:id="rId18"/>
    <p:sldId id="265" r:id="rId19"/>
    <p:sldId id="272" r:id="rId20"/>
    <p:sldId id="25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402"/>
    <a:srgbClr val="EE0000"/>
    <a:srgbClr val="050600"/>
    <a:srgbClr val="030301"/>
    <a:srgbClr val="8A0000"/>
    <a:srgbClr val="ED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2E9C7-A7A4-44B8-941D-F84DC762379D}" v="467" dt="2025-09-25T04:12:25.208"/>
    <p1510:client id="{A2FA09F3-8126-493C-B788-78455CCE3EEF}" v="5" dt="2025-09-25T04:07:59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Gladkevitch" userId="642f8ae5-2246-42be-8ec3-c78536de1189" providerId="ADAL" clId="{F96A24EA-E976-4052-BB39-AA38A01357AC}"/>
    <pc:docChg chg="undo redo custSel addSld delSld modSld sldOrd">
      <pc:chgData name="Mark Gladkevitch" userId="642f8ae5-2246-42be-8ec3-c78536de1189" providerId="ADAL" clId="{F96A24EA-E976-4052-BB39-AA38A01357AC}" dt="2025-09-22T23:16:22.713" v="955"/>
      <pc:docMkLst>
        <pc:docMk/>
      </pc:docMkLst>
      <pc:sldChg chg="addSp delSp modSp mod modTransition setBg">
        <pc:chgData name="Mark Gladkevitch" userId="642f8ae5-2246-42be-8ec3-c78536de1189" providerId="ADAL" clId="{F96A24EA-E976-4052-BB39-AA38A01357AC}" dt="2025-09-22T21:25:09.752" v="707"/>
        <pc:sldMkLst>
          <pc:docMk/>
          <pc:sldMk cId="2539931559" sldId="256"/>
        </pc:sldMkLst>
        <pc:spChg chg="add mod ord">
          <ac:chgData name="Mark Gladkevitch" userId="642f8ae5-2246-42be-8ec3-c78536de1189" providerId="ADAL" clId="{F96A24EA-E976-4052-BB39-AA38A01357AC}" dt="2025-09-22T21:08:35.870" v="662" actId="171"/>
          <ac:spMkLst>
            <pc:docMk/>
            <pc:sldMk cId="2539931559" sldId="256"/>
            <ac:spMk id="3" creationId="{808A3F69-9EDD-34FD-3AEB-DC0CFCA13E0A}"/>
          </ac:spMkLst>
        </pc:spChg>
        <pc:spChg chg="add mod ord">
          <ac:chgData name="Mark Gladkevitch" userId="642f8ae5-2246-42be-8ec3-c78536de1189" providerId="ADAL" clId="{F96A24EA-E976-4052-BB39-AA38A01357AC}" dt="2025-09-22T21:21:18.303" v="685" actId="171"/>
          <ac:spMkLst>
            <pc:docMk/>
            <pc:sldMk cId="2539931559" sldId="256"/>
            <ac:spMk id="4" creationId="{0A762F20-E5C9-EEB5-7540-959B47DCB626}"/>
          </ac:spMkLst>
        </pc:spChg>
        <pc:spChg chg="mod">
          <ac:chgData name="Mark Gladkevitch" userId="642f8ae5-2246-42be-8ec3-c78536de1189" providerId="ADAL" clId="{F96A24EA-E976-4052-BB39-AA38A01357AC}" dt="2025-09-22T21:21:24.115" v="686" actId="1076"/>
          <ac:spMkLst>
            <pc:docMk/>
            <pc:sldMk cId="2539931559" sldId="256"/>
            <ac:spMk id="14" creationId="{09291277-5E03-C45A-696F-834BFFBD7037}"/>
          </ac:spMkLst>
        </pc:spChg>
        <pc:picChg chg="add mod">
          <ac:chgData name="Mark Gladkevitch" userId="642f8ae5-2246-42be-8ec3-c78536de1189" providerId="ADAL" clId="{F96A24EA-E976-4052-BB39-AA38A01357AC}" dt="2025-09-22T21:21:08.251" v="684" actId="1076"/>
          <ac:picMkLst>
            <pc:docMk/>
            <pc:sldMk cId="2539931559" sldId="256"/>
            <ac:picMk id="2" creationId="{2C02D3EB-8112-4582-5DB3-168730AD07FD}"/>
          </ac:picMkLst>
        </pc:picChg>
        <pc:cxnChg chg="add mod">
          <ac:chgData name="Mark Gladkevitch" userId="642f8ae5-2246-42be-8ec3-c78536de1189" providerId="ADAL" clId="{F96A24EA-E976-4052-BB39-AA38A01357AC}" dt="2025-09-22T21:22:54.232" v="697" actId="1076"/>
          <ac:cxnSpMkLst>
            <pc:docMk/>
            <pc:sldMk cId="2539931559" sldId="256"/>
            <ac:cxnSpMk id="6" creationId="{39AA9F80-90AE-7825-BAB1-09A66314879C}"/>
          </ac:cxnSpMkLst>
        </pc:cxnChg>
        <pc:cxnChg chg="add mod">
          <ac:chgData name="Mark Gladkevitch" userId="642f8ae5-2246-42be-8ec3-c78536de1189" providerId="ADAL" clId="{F96A24EA-E976-4052-BB39-AA38A01357AC}" dt="2025-09-22T21:23:05.584" v="698" actId="14100"/>
          <ac:cxnSpMkLst>
            <pc:docMk/>
            <pc:sldMk cId="2539931559" sldId="256"/>
            <ac:cxnSpMk id="7" creationId="{7B956F1E-FB8C-D0DA-7835-019ACCB35D5F}"/>
          </ac:cxnSpMkLst>
        </pc:cxnChg>
      </pc:sldChg>
      <pc:sldChg chg="addSp delSp modSp mod modTransition setBg delAnim modAnim modNotesTx">
        <pc:chgData name="Mark Gladkevitch" userId="642f8ae5-2246-42be-8ec3-c78536de1189" providerId="ADAL" clId="{F96A24EA-E976-4052-BB39-AA38A01357AC}" dt="2025-09-22T23:16:22.713" v="955"/>
        <pc:sldMkLst>
          <pc:docMk/>
          <pc:sldMk cId="4138532181" sldId="257"/>
        </pc:sldMkLst>
        <pc:spChg chg="add mod">
          <ac:chgData name="Mark Gladkevitch" userId="642f8ae5-2246-42be-8ec3-c78536de1189" providerId="ADAL" clId="{F96A24EA-E976-4052-BB39-AA38A01357AC}" dt="2025-09-22T21:39:24.639" v="833" actId="313"/>
          <ac:spMkLst>
            <pc:docMk/>
            <pc:sldMk cId="4138532181" sldId="257"/>
            <ac:spMk id="15" creationId="{42770490-B992-8EF7-F951-140AD86395FF}"/>
          </ac:spMkLst>
        </pc:spChg>
        <pc:picChg chg="add mod ord">
          <ac:chgData name="Mark Gladkevitch" userId="642f8ae5-2246-42be-8ec3-c78536de1189" providerId="ADAL" clId="{F96A24EA-E976-4052-BB39-AA38A01357AC}" dt="2025-09-22T20:46:29.165" v="635" actId="1076"/>
          <ac:picMkLst>
            <pc:docMk/>
            <pc:sldMk cId="4138532181" sldId="257"/>
            <ac:picMk id="8" creationId="{DF888456-BD32-8352-AA21-D9F4B278675D}"/>
          </ac:picMkLst>
        </pc:picChg>
      </pc:sldChg>
      <pc:sldChg chg="addSp delSp modSp mod modTransition">
        <pc:chgData name="Mark Gladkevitch" userId="642f8ae5-2246-42be-8ec3-c78536de1189" providerId="ADAL" clId="{F96A24EA-E976-4052-BB39-AA38A01357AC}" dt="2025-09-22T23:08:24.400" v="949"/>
        <pc:sldMkLst>
          <pc:docMk/>
          <pc:sldMk cId="2101778238" sldId="259"/>
        </pc:sldMkLst>
        <pc:spChg chg="mod ord">
          <ac:chgData name="Mark Gladkevitch" userId="642f8ae5-2246-42be-8ec3-c78536de1189" providerId="ADAL" clId="{F96A24EA-E976-4052-BB39-AA38A01357AC}" dt="2025-09-18T19:27:39.512" v="210" actId="2711"/>
          <ac:spMkLst>
            <pc:docMk/>
            <pc:sldMk cId="2101778238" sldId="259"/>
            <ac:spMk id="2" creationId="{297C8443-01CE-1E83-3708-16158EA33BF6}"/>
          </ac:spMkLst>
        </pc:spChg>
        <pc:spChg chg="add mod">
          <ac:chgData name="Mark Gladkevitch" userId="642f8ae5-2246-42be-8ec3-c78536de1189" providerId="ADAL" clId="{F96A24EA-E976-4052-BB39-AA38A01357AC}" dt="2025-09-22T21:44:31.160" v="914" actId="20577"/>
          <ac:spMkLst>
            <pc:docMk/>
            <pc:sldMk cId="2101778238" sldId="259"/>
            <ac:spMk id="5" creationId="{7B72CDCD-2635-5BE4-8FAD-661AB6DFBCA1}"/>
          </ac:spMkLst>
        </pc:spChg>
        <pc:spChg chg="add mod">
          <ac:chgData name="Mark Gladkevitch" userId="642f8ae5-2246-42be-8ec3-c78536de1189" providerId="ADAL" clId="{F96A24EA-E976-4052-BB39-AA38A01357AC}" dt="2025-09-22T21:47:16.774" v="941" actId="1076"/>
          <ac:spMkLst>
            <pc:docMk/>
            <pc:sldMk cId="2101778238" sldId="259"/>
            <ac:spMk id="10" creationId="{EF1A90C9-480D-1E74-6859-69B2E0D3D6FA}"/>
          </ac:spMkLst>
        </pc:spChg>
        <pc:picChg chg="add mod">
          <ac:chgData name="Mark Gladkevitch" userId="642f8ae5-2246-42be-8ec3-c78536de1189" providerId="ADAL" clId="{F96A24EA-E976-4052-BB39-AA38A01357AC}" dt="2025-09-18T19:13:02.716" v="60" actId="1076"/>
          <ac:picMkLst>
            <pc:docMk/>
            <pc:sldMk cId="2101778238" sldId="259"/>
            <ac:picMk id="7" creationId="{D519FFDE-D4E2-B934-A25E-30BB2A6D360D}"/>
          </ac:picMkLst>
        </pc:picChg>
      </pc:sldChg>
      <pc:sldChg chg="addSp delSp modSp mod ord modTransition delDesignElem">
        <pc:chgData name="Mark Gladkevitch" userId="642f8ae5-2246-42be-8ec3-c78536de1189" providerId="ADAL" clId="{F96A24EA-E976-4052-BB39-AA38A01357AC}" dt="2025-09-22T21:26:35.202" v="711"/>
        <pc:sldMkLst>
          <pc:docMk/>
          <pc:sldMk cId="3969297330" sldId="260"/>
        </pc:sldMkLst>
        <pc:spChg chg="mod ord">
          <ac:chgData name="Mark Gladkevitch" userId="642f8ae5-2246-42be-8ec3-c78536de1189" providerId="ADAL" clId="{F96A24EA-E976-4052-BB39-AA38A01357AC}" dt="2025-09-22T20:30:37.461" v="488" actId="1076"/>
          <ac:spMkLst>
            <pc:docMk/>
            <pc:sldMk cId="3969297330" sldId="260"/>
            <ac:spMk id="2" creationId="{9D2F8951-F3AF-4EDF-82A2-6225ECEEF567}"/>
          </ac:spMkLst>
        </pc:spChg>
        <pc:spChg chg="add del">
          <ac:chgData name="Mark Gladkevitch" userId="642f8ae5-2246-42be-8ec3-c78536de1189" providerId="ADAL" clId="{F96A24EA-E976-4052-BB39-AA38A01357AC}" dt="2025-09-22T20:11:04.199" v="391" actId="478"/>
          <ac:spMkLst>
            <pc:docMk/>
            <pc:sldMk cId="3969297330" sldId="260"/>
            <ac:spMk id="4" creationId="{9211D200-8BBA-E416-A9C3-0A82007A96C4}"/>
          </ac:spMkLst>
        </pc:spChg>
        <pc:spChg chg="mod ord">
          <ac:chgData name="Mark Gladkevitch" userId="642f8ae5-2246-42be-8ec3-c78536de1189" providerId="ADAL" clId="{F96A24EA-E976-4052-BB39-AA38A01357AC}" dt="2025-09-22T20:31:05.318" v="494" actId="1076"/>
          <ac:spMkLst>
            <pc:docMk/>
            <pc:sldMk cId="3969297330" sldId="260"/>
            <ac:spMk id="6" creationId="{38B9B751-D884-F071-8162-C75CA4770E7A}"/>
          </ac:spMkLst>
        </pc:spChg>
        <pc:spChg chg="add mod ord">
          <ac:chgData name="Mark Gladkevitch" userId="642f8ae5-2246-42be-8ec3-c78536de1189" providerId="ADAL" clId="{F96A24EA-E976-4052-BB39-AA38A01357AC}" dt="2025-09-22T20:22:08.801" v="463" actId="207"/>
          <ac:spMkLst>
            <pc:docMk/>
            <pc:sldMk cId="3969297330" sldId="260"/>
            <ac:spMk id="11" creationId="{8792B750-AE01-E29C-4A37-1A3C8C00CC6E}"/>
          </ac:spMkLst>
        </pc:spChg>
        <pc:spChg chg="add mod ord">
          <ac:chgData name="Mark Gladkevitch" userId="642f8ae5-2246-42be-8ec3-c78536de1189" providerId="ADAL" clId="{F96A24EA-E976-4052-BB39-AA38A01357AC}" dt="2025-09-22T20:30:31.500" v="487" actId="1076"/>
          <ac:spMkLst>
            <pc:docMk/>
            <pc:sldMk cId="3969297330" sldId="260"/>
            <ac:spMk id="12" creationId="{FC83030B-AC98-A517-ABEC-8BFF959B70C9}"/>
          </ac:spMkLst>
        </pc:spChg>
        <pc:spChg chg="add mod">
          <ac:chgData name="Mark Gladkevitch" userId="642f8ae5-2246-42be-8ec3-c78536de1189" providerId="ADAL" clId="{F96A24EA-E976-4052-BB39-AA38A01357AC}" dt="2025-09-22T20:31:27.527" v="513" actId="20577"/>
          <ac:spMkLst>
            <pc:docMk/>
            <pc:sldMk cId="3969297330" sldId="260"/>
            <ac:spMk id="13" creationId="{75F2485C-4CBE-4E71-BA6A-770D3C467414}"/>
          </ac:spMkLst>
        </pc:spChg>
        <pc:spChg chg="add del">
          <ac:chgData name="Mark Gladkevitch" userId="642f8ae5-2246-42be-8ec3-c78536de1189" providerId="ADAL" clId="{F96A24EA-E976-4052-BB39-AA38A01357AC}" dt="2025-09-22T20:11:47.488" v="408"/>
          <ac:spMkLst>
            <pc:docMk/>
            <pc:sldMk cId="3969297330" sldId="260"/>
            <ac:spMk id="15" creationId="{AA3B856C-9196-4702-BED7-5733C7EAA667}"/>
          </ac:spMkLst>
        </pc:spChg>
        <pc:spChg chg="add del">
          <ac:chgData name="Mark Gladkevitch" userId="642f8ae5-2246-42be-8ec3-c78536de1189" providerId="ADAL" clId="{F96A24EA-E976-4052-BB39-AA38A01357AC}" dt="2025-09-22T20:11:47.488" v="408"/>
          <ac:spMkLst>
            <pc:docMk/>
            <pc:sldMk cId="3969297330" sldId="260"/>
            <ac:spMk id="16" creationId="{8BA3D8AB-075F-4BA0-86FD-E58CCD85BC6E}"/>
          </ac:spMkLst>
        </pc:spChg>
        <pc:spChg chg="add del">
          <ac:chgData name="Mark Gladkevitch" userId="642f8ae5-2246-42be-8ec3-c78536de1189" providerId="ADAL" clId="{F96A24EA-E976-4052-BB39-AA38A01357AC}" dt="2025-09-22T20:11:47.488" v="408"/>
          <ac:spMkLst>
            <pc:docMk/>
            <pc:sldMk cId="3969297330" sldId="260"/>
            <ac:spMk id="17" creationId="{0AE80D91-18AA-438F-BFF4-E6BABFDFBABE}"/>
          </ac:spMkLst>
        </pc:spChg>
        <pc:spChg chg="add del">
          <ac:chgData name="Mark Gladkevitch" userId="642f8ae5-2246-42be-8ec3-c78536de1189" providerId="ADAL" clId="{F96A24EA-E976-4052-BB39-AA38A01357AC}" dt="2025-09-22T20:11:47.488" v="408"/>
          <ac:spMkLst>
            <pc:docMk/>
            <pc:sldMk cId="3969297330" sldId="260"/>
            <ac:spMk id="18" creationId="{EF05C5AB-8A34-4DF3-AB54-AD74AA4324E8}"/>
          </ac:spMkLst>
        </pc:spChg>
        <pc:picChg chg="add mod">
          <ac:chgData name="Mark Gladkevitch" userId="642f8ae5-2246-42be-8ec3-c78536de1189" providerId="ADAL" clId="{F96A24EA-E976-4052-BB39-AA38A01357AC}" dt="2025-09-22T20:30:13.869" v="484" actId="1076"/>
          <ac:picMkLst>
            <pc:docMk/>
            <pc:sldMk cId="3969297330" sldId="260"/>
            <ac:picMk id="8" creationId="{CDB7C51B-ECD0-E29F-C2AF-EB4620DBB804}"/>
          </ac:picMkLst>
        </pc:picChg>
        <pc:picChg chg="add mod">
          <ac:chgData name="Mark Gladkevitch" userId="642f8ae5-2246-42be-8ec3-c78536de1189" providerId="ADAL" clId="{F96A24EA-E976-4052-BB39-AA38A01357AC}" dt="2025-09-22T20:31:47.120" v="516" actId="1076"/>
          <ac:picMkLst>
            <pc:docMk/>
            <pc:sldMk cId="3969297330" sldId="260"/>
            <ac:picMk id="10" creationId="{BBAAC74A-988A-C4F8-1944-3226461D03D8}"/>
          </ac:picMkLst>
        </pc:picChg>
      </pc:sldChg>
      <pc:sldChg chg="modSp">
        <pc:chgData name="Mark Gladkevitch" userId="642f8ae5-2246-42be-8ec3-c78536de1189" providerId="ADAL" clId="{F96A24EA-E976-4052-BB39-AA38A01357AC}" dt="2025-09-22T20:11:47.488" v="408"/>
        <pc:sldMkLst>
          <pc:docMk/>
          <pc:sldMk cId="333662491" sldId="261"/>
        </pc:sldMkLst>
        <pc:spChg chg="mod">
          <ac:chgData name="Mark Gladkevitch" userId="642f8ae5-2246-42be-8ec3-c78536de1189" providerId="ADAL" clId="{F96A24EA-E976-4052-BB39-AA38A01357AC}" dt="2025-09-22T20:11:47.488" v="408"/>
          <ac:spMkLst>
            <pc:docMk/>
            <pc:sldMk cId="333662491" sldId="261"/>
            <ac:spMk id="2" creationId="{FE21BDEC-9ECF-C104-44F0-E2A68ACCC704}"/>
          </ac:spMkLst>
        </pc:spChg>
      </pc:sldChg>
      <pc:sldChg chg="addSp delSp modSp del mod delDesignElem">
        <pc:chgData name="Mark Gladkevitch" userId="642f8ae5-2246-42be-8ec3-c78536de1189" providerId="ADAL" clId="{F96A24EA-E976-4052-BB39-AA38A01357AC}" dt="2025-09-22T21:34:13.468" v="806" actId="47"/>
        <pc:sldMkLst>
          <pc:docMk/>
          <pc:sldMk cId="46062510" sldId="262"/>
        </pc:sldMkLst>
      </pc:sldChg>
      <pc:sldChg chg="modSp mod">
        <pc:chgData name="Mark Gladkevitch" userId="642f8ae5-2246-42be-8ec3-c78536de1189" providerId="ADAL" clId="{F96A24EA-E976-4052-BB39-AA38A01357AC}" dt="2025-09-22T23:10:06.109" v="952" actId="403"/>
        <pc:sldMkLst>
          <pc:docMk/>
          <pc:sldMk cId="2561892003" sldId="263"/>
        </pc:sldMkLst>
        <pc:spChg chg="mod">
          <ac:chgData name="Mark Gladkevitch" userId="642f8ae5-2246-42be-8ec3-c78536de1189" providerId="ADAL" clId="{F96A24EA-E976-4052-BB39-AA38A01357AC}" dt="2025-09-22T23:10:06.109" v="952" actId="403"/>
          <ac:spMkLst>
            <pc:docMk/>
            <pc:sldMk cId="2561892003" sldId="263"/>
            <ac:spMk id="2" creationId="{2551DB41-7287-09D7-142C-3B3177EB80DF}"/>
          </ac:spMkLst>
        </pc:spChg>
      </pc:sldChg>
      <pc:sldChg chg="modSp mod">
        <pc:chgData name="Mark Gladkevitch" userId="642f8ae5-2246-42be-8ec3-c78536de1189" providerId="ADAL" clId="{F96A24EA-E976-4052-BB39-AA38A01357AC}" dt="2025-09-18T18:43:08.896" v="27" actId="20577"/>
        <pc:sldMkLst>
          <pc:docMk/>
          <pc:sldMk cId="1279951320" sldId="264"/>
        </pc:sldMkLst>
      </pc:sldChg>
      <pc:sldChg chg="modSp mod">
        <pc:chgData name="Mark Gladkevitch" userId="642f8ae5-2246-42be-8ec3-c78536de1189" providerId="ADAL" clId="{F96A24EA-E976-4052-BB39-AA38A01357AC}" dt="2025-09-22T17:32:03.774" v="289" actId="14100"/>
        <pc:sldMkLst>
          <pc:docMk/>
          <pc:sldMk cId="2177378062" sldId="265"/>
        </pc:sldMkLst>
        <pc:spChg chg="mod">
          <ac:chgData name="Mark Gladkevitch" userId="642f8ae5-2246-42be-8ec3-c78536de1189" providerId="ADAL" clId="{F96A24EA-E976-4052-BB39-AA38A01357AC}" dt="2025-09-22T17:32:03.774" v="289" actId="14100"/>
          <ac:spMkLst>
            <pc:docMk/>
            <pc:sldMk cId="2177378062" sldId="265"/>
            <ac:spMk id="2" creationId="{849F565F-B13F-8062-21D3-ED37600C8FA6}"/>
          </ac:spMkLst>
        </pc:spChg>
      </pc:sldChg>
      <pc:sldChg chg="modTransition">
        <pc:chgData name="Mark Gladkevitch" userId="642f8ae5-2246-42be-8ec3-c78536de1189" providerId="ADAL" clId="{F96A24EA-E976-4052-BB39-AA38A01357AC}" dt="2025-09-22T23:08:04.800" v="946"/>
        <pc:sldMkLst>
          <pc:docMk/>
          <pc:sldMk cId="1010946035" sldId="267"/>
        </pc:sldMkLst>
      </pc:sldChg>
      <pc:sldChg chg="addSp delSp delDesignElem">
        <pc:chgData name="Mark Gladkevitch" userId="642f8ae5-2246-42be-8ec3-c78536de1189" providerId="ADAL" clId="{F96A24EA-E976-4052-BB39-AA38A01357AC}" dt="2025-09-22T20:11:47.488" v="408"/>
        <pc:sldMkLst>
          <pc:docMk/>
          <pc:sldMk cId="3175706670" sldId="270"/>
        </pc:sldMkLst>
      </pc:sldChg>
      <pc:sldChg chg="addSp delSp delDesignElem">
        <pc:chgData name="Mark Gladkevitch" userId="642f8ae5-2246-42be-8ec3-c78536de1189" providerId="ADAL" clId="{F96A24EA-E976-4052-BB39-AA38A01357AC}" dt="2025-09-22T20:11:47.488" v="408"/>
        <pc:sldMkLst>
          <pc:docMk/>
          <pc:sldMk cId="2467482678" sldId="271"/>
        </pc:sldMkLst>
        <pc:spChg chg="add del">
          <ac:chgData name="Mark Gladkevitch" userId="642f8ae5-2246-42be-8ec3-c78536de1189" providerId="ADAL" clId="{F96A24EA-E976-4052-BB39-AA38A01357AC}" dt="2025-09-22T20:11:47.488" v="408"/>
          <ac:spMkLst>
            <pc:docMk/>
            <pc:sldMk cId="2467482678" sldId="271"/>
            <ac:spMk id="2052" creationId="{799448F2-0E5B-42DA-B2D1-11A14E947BD4}"/>
          </ac:spMkLst>
        </pc:spChg>
        <pc:spChg chg="add del">
          <ac:chgData name="Mark Gladkevitch" userId="642f8ae5-2246-42be-8ec3-c78536de1189" providerId="ADAL" clId="{F96A24EA-E976-4052-BB39-AA38A01357AC}" dt="2025-09-22T20:11:47.488" v="408"/>
          <ac:spMkLst>
            <pc:docMk/>
            <pc:sldMk cId="2467482678" sldId="271"/>
            <ac:spMk id="2053" creationId="{4E8A7552-20E1-4F34-ADAB-C1DB6634D47E}"/>
          </ac:spMkLst>
        </pc:spChg>
      </pc:sldChg>
      <pc:sldChg chg="addSp modSp mod modAnim">
        <pc:chgData name="Mark Gladkevitch" userId="642f8ae5-2246-42be-8ec3-c78536de1189" providerId="ADAL" clId="{F96A24EA-E976-4052-BB39-AA38A01357AC}" dt="2025-09-22T22:55:07.871" v="945" actId="1076"/>
        <pc:sldMkLst>
          <pc:docMk/>
          <pc:sldMk cId="1189032761" sldId="272"/>
        </pc:sldMkLst>
        <pc:spChg chg="add mod">
          <ac:chgData name="Mark Gladkevitch" userId="642f8ae5-2246-42be-8ec3-c78536de1189" providerId="ADAL" clId="{F96A24EA-E976-4052-BB39-AA38A01357AC}" dt="2025-09-22T17:21:13.640" v="253" actId="164"/>
          <ac:spMkLst>
            <pc:docMk/>
            <pc:sldMk cId="1189032761" sldId="272"/>
            <ac:spMk id="5" creationId="{411D3992-F6D5-88E7-8610-027F85EC027A}"/>
          </ac:spMkLst>
        </pc:spChg>
        <pc:spChg chg="add mod">
          <ac:chgData name="Mark Gladkevitch" userId="642f8ae5-2246-42be-8ec3-c78536de1189" providerId="ADAL" clId="{F96A24EA-E976-4052-BB39-AA38A01357AC}" dt="2025-09-22T17:20:47.096" v="248" actId="164"/>
          <ac:spMkLst>
            <pc:docMk/>
            <pc:sldMk cId="1189032761" sldId="272"/>
            <ac:spMk id="7" creationId="{C220AE23-398E-8C8E-7338-93AEDA588553}"/>
          </ac:spMkLst>
        </pc:spChg>
        <pc:spChg chg="add mod">
          <ac:chgData name="Mark Gladkevitch" userId="642f8ae5-2246-42be-8ec3-c78536de1189" providerId="ADAL" clId="{F96A24EA-E976-4052-BB39-AA38A01357AC}" dt="2025-09-22T17:19:57.056" v="239" actId="164"/>
          <ac:spMkLst>
            <pc:docMk/>
            <pc:sldMk cId="1189032761" sldId="272"/>
            <ac:spMk id="9" creationId="{8476C978-1707-2A97-131F-5E1232CD1AF3}"/>
          </ac:spMkLst>
        </pc:spChg>
        <pc:spChg chg="mod">
          <ac:chgData name="Mark Gladkevitch" userId="642f8ae5-2246-42be-8ec3-c78536de1189" providerId="ADAL" clId="{F96A24EA-E976-4052-BB39-AA38A01357AC}" dt="2025-09-22T17:21:13.640" v="253" actId="164"/>
          <ac:spMkLst>
            <pc:docMk/>
            <pc:sldMk cId="1189032761" sldId="272"/>
            <ac:spMk id="30" creationId="{FEA37FF1-4E3D-FF24-BF40-99AB1AF90A83}"/>
          </ac:spMkLst>
        </pc:spChg>
        <pc:spChg chg="mod">
          <ac:chgData name="Mark Gladkevitch" userId="642f8ae5-2246-42be-8ec3-c78536de1189" providerId="ADAL" clId="{F96A24EA-E976-4052-BB39-AA38A01357AC}" dt="2025-09-22T17:20:47.096" v="248" actId="164"/>
          <ac:spMkLst>
            <pc:docMk/>
            <pc:sldMk cId="1189032761" sldId="272"/>
            <ac:spMk id="31" creationId="{1BADE976-BDAA-A81F-FA97-99CC2C71AD3D}"/>
          </ac:spMkLst>
        </pc:spChg>
        <pc:spChg chg="mod">
          <ac:chgData name="Mark Gladkevitch" userId="642f8ae5-2246-42be-8ec3-c78536de1189" providerId="ADAL" clId="{F96A24EA-E976-4052-BB39-AA38A01357AC}" dt="2025-09-22T17:19:57.056" v="239" actId="164"/>
          <ac:spMkLst>
            <pc:docMk/>
            <pc:sldMk cId="1189032761" sldId="272"/>
            <ac:spMk id="32" creationId="{8D9582D4-5620-2FB4-9FB9-D8A69E80522E}"/>
          </ac:spMkLst>
        </pc:spChg>
        <pc:spChg chg="mod ord">
          <ac:chgData name="Mark Gladkevitch" userId="642f8ae5-2246-42be-8ec3-c78536de1189" providerId="ADAL" clId="{F96A24EA-E976-4052-BB39-AA38A01357AC}" dt="2025-09-22T17:26:42.100" v="272" actId="1076"/>
          <ac:spMkLst>
            <pc:docMk/>
            <pc:sldMk cId="1189032761" sldId="272"/>
            <ac:spMk id="33" creationId="{90D36F17-C386-B29A-FFA4-D01942809584}"/>
          </ac:spMkLst>
        </pc:spChg>
        <pc:spChg chg="mod ord">
          <ac:chgData name="Mark Gladkevitch" userId="642f8ae5-2246-42be-8ec3-c78536de1189" providerId="ADAL" clId="{F96A24EA-E976-4052-BB39-AA38A01357AC}" dt="2025-09-22T17:46:20.165" v="298" actId="1076"/>
          <ac:spMkLst>
            <pc:docMk/>
            <pc:sldMk cId="1189032761" sldId="272"/>
            <ac:spMk id="34" creationId="{66C7C6F2-0E69-F6C6-D023-0EAE5B934B63}"/>
          </ac:spMkLst>
        </pc:spChg>
        <pc:spChg chg="mod">
          <ac:chgData name="Mark Gladkevitch" userId="642f8ae5-2246-42be-8ec3-c78536de1189" providerId="ADAL" clId="{F96A24EA-E976-4052-BB39-AA38A01357AC}" dt="2025-09-22T17:46:24.701" v="299" actId="1076"/>
          <ac:spMkLst>
            <pc:docMk/>
            <pc:sldMk cId="1189032761" sldId="272"/>
            <ac:spMk id="35" creationId="{5C5F9D7D-26F8-996F-6726-37B285D39C0E}"/>
          </ac:spMkLst>
        </pc:spChg>
        <pc:spChg chg="mod">
          <ac:chgData name="Mark Gladkevitch" userId="642f8ae5-2246-42be-8ec3-c78536de1189" providerId="ADAL" clId="{F96A24EA-E976-4052-BB39-AA38A01357AC}" dt="2025-09-22T17:46:30.949" v="301" actId="1076"/>
          <ac:spMkLst>
            <pc:docMk/>
            <pc:sldMk cId="1189032761" sldId="272"/>
            <ac:spMk id="36" creationId="{BE48452E-7A88-B246-6F2E-42FA874B2DB7}"/>
          </ac:spMkLst>
        </pc:spChg>
        <pc:spChg chg="mod">
          <ac:chgData name="Mark Gladkevitch" userId="642f8ae5-2246-42be-8ec3-c78536de1189" providerId="ADAL" clId="{F96A24EA-E976-4052-BB39-AA38A01357AC}" dt="2025-09-22T17:46:38.413" v="303" actId="1076"/>
          <ac:spMkLst>
            <pc:docMk/>
            <pc:sldMk cId="1189032761" sldId="272"/>
            <ac:spMk id="37" creationId="{FB50E968-91F3-D527-4165-B738CDB9ADA8}"/>
          </ac:spMkLst>
        </pc:spChg>
        <pc:grpChg chg="add mod ord">
          <ac:chgData name="Mark Gladkevitch" userId="642f8ae5-2246-42be-8ec3-c78536de1189" providerId="ADAL" clId="{F96A24EA-E976-4052-BB39-AA38A01357AC}" dt="2025-09-22T17:20:37.905" v="247" actId="170"/>
          <ac:grpSpMkLst>
            <pc:docMk/>
            <pc:sldMk cId="1189032761" sldId="272"/>
            <ac:grpSpMk id="10" creationId="{2DA86358-1147-F295-DE11-6B1B220BE399}"/>
          </ac:grpSpMkLst>
        </pc:grpChg>
        <pc:grpChg chg="add mod ord">
          <ac:chgData name="Mark Gladkevitch" userId="642f8ae5-2246-42be-8ec3-c78536de1189" providerId="ADAL" clId="{F96A24EA-E976-4052-BB39-AA38A01357AC}" dt="2025-09-22T17:21:03.480" v="252" actId="171"/>
          <ac:grpSpMkLst>
            <pc:docMk/>
            <pc:sldMk cId="1189032761" sldId="272"/>
            <ac:grpSpMk id="11" creationId="{F3A703BD-3888-4F3F-73A2-3EC86B962A6E}"/>
          </ac:grpSpMkLst>
        </pc:grpChg>
        <pc:grpChg chg="add mod ord">
          <ac:chgData name="Mark Gladkevitch" userId="642f8ae5-2246-42be-8ec3-c78536de1189" providerId="ADAL" clId="{F96A24EA-E976-4052-BB39-AA38A01357AC}" dt="2025-09-22T18:52:55.990" v="327" actId="14100"/>
          <ac:grpSpMkLst>
            <pc:docMk/>
            <pc:sldMk cId="1189032761" sldId="272"/>
            <ac:grpSpMk id="12" creationId="{2C259523-5436-EA4A-B3AD-7BEF66EC9C3F}"/>
          </ac:grpSpMkLst>
        </pc:grpChg>
        <pc:picChg chg="add mod">
          <ac:chgData name="Mark Gladkevitch" userId="642f8ae5-2246-42be-8ec3-c78536de1189" providerId="ADAL" clId="{F96A24EA-E976-4052-BB39-AA38A01357AC}" dt="2025-09-22T18:44:34.048" v="311" actId="1076"/>
          <ac:picMkLst>
            <pc:docMk/>
            <pc:sldMk cId="1189032761" sldId="272"/>
            <ac:picMk id="14" creationId="{58A6AA98-BD5E-CCAA-4FE5-C80CD6F68CD2}"/>
          </ac:picMkLst>
        </pc:picChg>
        <pc:picChg chg="add mod">
          <ac:chgData name="Mark Gladkevitch" userId="642f8ae5-2246-42be-8ec3-c78536de1189" providerId="ADAL" clId="{F96A24EA-E976-4052-BB39-AA38A01357AC}" dt="2025-09-22T22:55:07.871" v="945" actId="1076"/>
          <ac:picMkLst>
            <pc:docMk/>
            <pc:sldMk cId="1189032761" sldId="272"/>
            <ac:picMk id="15" creationId="{27094BC1-2004-73C8-B76C-9D4078727686}"/>
          </ac:picMkLst>
        </pc:picChg>
        <pc:picChg chg="add mod">
          <ac:chgData name="Mark Gladkevitch" userId="642f8ae5-2246-42be-8ec3-c78536de1189" providerId="ADAL" clId="{F96A24EA-E976-4052-BB39-AA38A01357AC}" dt="2025-09-22T18:45:57.156" v="314" actId="1076"/>
          <ac:picMkLst>
            <pc:docMk/>
            <pc:sldMk cId="1189032761" sldId="272"/>
            <ac:picMk id="26" creationId="{04924B29-7870-0E56-4808-A2E18C31979D}"/>
          </ac:picMkLst>
        </pc:picChg>
        <pc:picChg chg="add mod">
          <ac:chgData name="Mark Gladkevitch" userId="642f8ae5-2246-42be-8ec3-c78536de1189" providerId="ADAL" clId="{F96A24EA-E976-4052-BB39-AA38A01357AC}" dt="2025-09-22T18:49:26.174" v="319" actId="207"/>
          <ac:picMkLst>
            <pc:docMk/>
            <pc:sldMk cId="1189032761" sldId="272"/>
            <ac:picMk id="29" creationId="{DFFEA5EE-8DBC-8B2B-B83E-8A10BA70AF57}"/>
          </ac:picMkLst>
        </pc:picChg>
        <pc:cxnChg chg="add mod">
          <ac:chgData name="Mark Gladkevitch" userId="642f8ae5-2246-42be-8ec3-c78536de1189" providerId="ADAL" clId="{F96A24EA-E976-4052-BB39-AA38A01357AC}" dt="2025-09-22T18:44:37.472" v="312" actId="1076"/>
          <ac:cxnSpMkLst>
            <pc:docMk/>
            <pc:sldMk cId="1189032761" sldId="272"/>
            <ac:cxnSpMk id="17" creationId="{09380FB7-5FB1-9EBD-89E7-2915FB54131A}"/>
          </ac:cxnSpMkLst>
        </pc:cxnChg>
        <pc:cxnChg chg="add mod">
          <ac:chgData name="Mark Gladkevitch" userId="642f8ae5-2246-42be-8ec3-c78536de1189" providerId="ADAL" clId="{F96A24EA-E976-4052-BB39-AA38A01357AC}" dt="2025-09-22T18:46:39.776" v="316" actId="208"/>
          <ac:cxnSpMkLst>
            <pc:docMk/>
            <pc:sldMk cId="1189032761" sldId="272"/>
            <ac:cxnSpMk id="21" creationId="{7213A32C-E7DE-95DB-47A5-CFDA91978982}"/>
          </ac:cxnSpMkLst>
        </pc:cxnChg>
      </pc:sldChg>
      <pc:sldChg chg="delSp modSp add mod ord">
        <pc:chgData name="Mark Gladkevitch" userId="642f8ae5-2246-42be-8ec3-c78536de1189" providerId="ADAL" clId="{F96A24EA-E976-4052-BB39-AA38A01357AC}" dt="2025-09-22T21:25:02.934" v="706" actId="478"/>
        <pc:sldMkLst>
          <pc:docMk/>
          <pc:sldMk cId="4191081133" sldId="273"/>
        </pc:sldMkLst>
        <pc:spChg chg="mod">
          <ac:chgData name="Mark Gladkevitch" userId="642f8ae5-2246-42be-8ec3-c78536de1189" providerId="ADAL" clId="{F96A24EA-E976-4052-BB39-AA38A01357AC}" dt="2025-09-22T21:24:52.254" v="704" actId="1076"/>
          <ac:spMkLst>
            <pc:docMk/>
            <pc:sldMk cId="4191081133" sldId="273"/>
            <ac:spMk id="14" creationId="{EBEA89BE-3B45-9A1C-3877-BFFDD7843EAD}"/>
          </ac:spMkLst>
        </pc:spChg>
        <pc:cxnChg chg="mod">
          <ac:chgData name="Mark Gladkevitch" userId="642f8ae5-2246-42be-8ec3-c78536de1189" providerId="ADAL" clId="{F96A24EA-E976-4052-BB39-AA38A01357AC}" dt="2025-09-22T21:24:42.197" v="702" actId="1076"/>
          <ac:cxnSpMkLst>
            <pc:docMk/>
            <pc:sldMk cId="4191081133" sldId="273"/>
            <ac:cxnSpMk id="6" creationId="{ED8C7AFF-E31E-390A-300B-C4A386883C46}"/>
          </ac:cxnSpMkLst>
        </pc:cxnChg>
        <pc:cxnChg chg="mod">
          <ac:chgData name="Mark Gladkevitch" userId="642f8ae5-2246-42be-8ec3-c78536de1189" providerId="ADAL" clId="{F96A24EA-E976-4052-BB39-AA38A01357AC}" dt="2025-09-22T21:24:46.485" v="703" actId="1076"/>
          <ac:cxnSpMkLst>
            <pc:docMk/>
            <pc:sldMk cId="4191081133" sldId="273"/>
            <ac:cxnSpMk id="7" creationId="{3E8EDF60-60C1-8B04-0424-77C8693D2E98}"/>
          </ac:cxnSpMkLst>
        </pc:cxnChg>
      </pc:sldChg>
      <pc:sldChg chg="addSp modSp add mod ord modTransition">
        <pc:chgData name="Mark Gladkevitch" userId="642f8ae5-2246-42be-8ec3-c78536de1189" providerId="ADAL" clId="{F96A24EA-E976-4052-BB39-AA38A01357AC}" dt="2025-09-22T21:48:25.030" v="944" actId="1076"/>
        <pc:sldMkLst>
          <pc:docMk/>
          <pc:sldMk cId="1299700702" sldId="274"/>
        </pc:sldMkLst>
        <pc:spChg chg="mod">
          <ac:chgData name="Mark Gladkevitch" userId="642f8ae5-2246-42be-8ec3-c78536de1189" providerId="ADAL" clId="{F96A24EA-E976-4052-BB39-AA38A01357AC}" dt="2025-09-22T21:35:43.254" v="813" actId="1076"/>
          <ac:spMkLst>
            <pc:docMk/>
            <pc:sldMk cId="1299700702" sldId="274"/>
            <ac:spMk id="2" creationId="{9F5422F7-2B7A-AC77-9D0A-20166E6FA489}"/>
          </ac:spMkLst>
        </pc:spChg>
        <pc:spChg chg="mod">
          <ac:chgData name="Mark Gladkevitch" userId="642f8ae5-2246-42be-8ec3-c78536de1189" providerId="ADAL" clId="{F96A24EA-E976-4052-BB39-AA38A01357AC}" dt="2025-09-22T21:37:36.591" v="828" actId="1076"/>
          <ac:spMkLst>
            <pc:docMk/>
            <pc:sldMk cId="1299700702" sldId="274"/>
            <ac:spMk id="3" creationId="{AE159E19-7AC5-219A-EEBC-1185A2307313}"/>
          </ac:spMkLst>
        </pc:spChg>
        <pc:spChg chg="add mod ord">
          <ac:chgData name="Mark Gladkevitch" userId="642f8ae5-2246-42be-8ec3-c78536de1189" providerId="ADAL" clId="{F96A24EA-E976-4052-BB39-AA38A01357AC}" dt="2025-09-22T21:48:18.140" v="943" actId="171"/>
          <ac:spMkLst>
            <pc:docMk/>
            <pc:sldMk cId="1299700702" sldId="274"/>
            <ac:spMk id="11" creationId="{7BC7423E-2DEA-0B8E-9A9A-0E6C710BE89B}"/>
          </ac:spMkLst>
        </pc:spChg>
        <pc:grpChg chg="mod ord">
          <ac:chgData name="Mark Gladkevitch" userId="642f8ae5-2246-42be-8ec3-c78536de1189" providerId="ADAL" clId="{F96A24EA-E976-4052-BB39-AA38A01357AC}" dt="2025-09-22T21:48:25.030" v="944" actId="1076"/>
          <ac:grpSpMkLst>
            <pc:docMk/>
            <pc:sldMk cId="1299700702" sldId="274"/>
            <ac:grpSpMk id="4" creationId="{638ED0DB-C5E9-3E90-2EEB-E576A6C9BF8F}"/>
          </ac:grpSpMkLst>
        </pc:grpChg>
      </pc:sldChg>
      <pc:sldChg chg="addSp delSp modSp add mod ord modTransition">
        <pc:chgData name="Mark Gladkevitch" userId="642f8ae5-2246-42be-8ec3-c78536de1189" providerId="ADAL" clId="{F96A24EA-E976-4052-BB39-AA38A01357AC}" dt="2025-09-22T21:37:16.778" v="826" actId="478"/>
        <pc:sldMkLst>
          <pc:docMk/>
          <pc:sldMk cId="1854806815" sldId="275"/>
        </pc:sldMkLst>
        <pc:grpChg chg="mod">
          <ac:chgData name="Mark Gladkevitch" userId="642f8ae5-2246-42be-8ec3-c78536de1189" providerId="ADAL" clId="{F96A24EA-E976-4052-BB39-AA38A01357AC}" dt="2025-09-22T21:36:37.462" v="823" actId="1076"/>
          <ac:grpSpMkLst>
            <pc:docMk/>
            <pc:sldMk cId="1854806815" sldId="275"/>
            <ac:grpSpMk id="4" creationId="{5E48BB1C-F695-AA98-2917-17D6183111E0}"/>
          </ac:grpSpMkLst>
        </pc:grpChg>
      </pc:sldChg>
    </pc:docChg>
  </pc:docChgLst>
  <pc:docChgLst>
    <pc:chgData name="Mark Gladkevitch" userId="642f8ae5-2246-42be-8ec3-c78536de1189" providerId="ADAL" clId="{BF5DE61F-56EE-46C2-9CB7-CF191A9F9763}"/>
    <pc:docChg chg="undo redo custSel addSld delSld modSld sldOrd">
      <pc:chgData name="Mark Gladkevitch" userId="642f8ae5-2246-42be-8ec3-c78536de1189" providerId="ADAL" clId="{BF5DE61F-56EE-46C2-9CB7-CF191A9F9763}" dt="2025-09-25T04:12:25.208" v="1943" actId="1076"/>
      <pc:docMkLst>
        <pc:docMk/>
      </pc:docMkLst>
      <pc:sldChg chg="addSp delSp modSp mod modTransition modAnim">
        <pc:chgData name="Mark Gladkevitch" userId="642f8ae5-2246-42be-8ec3-c78536de1189" providerId="ADAL" clId="{BF5DE61F-56EE-46C2-9CB7-CF191A9F9763}" dt="2025-09-25T04:12:25.208" v="1943" actId="1076"/>
        <pc:sldMkLst>
          <pc:docMk/>
          <pc:sldMk cId="3350322966" sldId="258"/>
        </pc:sldMkLst>
        <pc:spChg chg="add del mod ord">
          <ac:chgData name="Mark Gladkevitch" userId="642f8ae5-2246-42be-8ec3-c78536de1189" providerId="ADAL" clId="{BF5DE61F-56EE-46C2-9CB7-CF191A9F9763}" dt="2025-09-25T04:08:12.230" v="1861" actId="1076"/>
          <ac:spMkLst>
            <pc:docMk/>
            <pc:sldMk cId="3350322966" sldId="258"/>
            <ac:spMk id="2" creationId="{A921CAC4-A3E3-4AB5-B50C-988E97C54C23}"/>
          </ac:spMkLst>
        </pc:spChg>
        <pc:spChg chg="add mod">
          <ac:chgData name="Mark Gladkevitch" userId="642f8ae5-2246-42be-8ec3-c78536de1189" providerId="ADAL" clId="{BF5DE61F-56EE-46C2-9CB7-CF191A9F9763}" dt="2025-09-25T04:12:25.208" v="1943" actId="1076"/>
          <ac:spMkLst>
            <pc:docMk/>
            <pc:sldMk cId="3350322966" sldId="258"/>
            <ac:spMk id="3" creationId="{B9F29DD3-FB4B-4F90-4DCC-15FAA97A9CF2}"/>
          </ac:spMkLst>
        </pc:spChg>
        <pc:spChg chg="add del mod ord">
          <ac:chgData name="Mark Gladkevitch" userId="642f8ae5-2246-42be-8ec3-c78536de1189" providerId="ADAL" clId="{BF5DE61F-56EE-46C2-9CB7-CF191A9F9763}" dt="2025-09-22T04:47:55.685" v="1494" actId="1076"/>
          <ac:spMkLst>
            <pc:docMk/>
            <pc:sldMk cId="3350322966" sldId="258"/>
            <ac:spMk id="17" creationId="{76CFC153-A743-72C1-2D13-F0720A6F1E42}"/>
          </ac:spMkLst>
        </pc:spChg>
        <pc:spChg chg="add mod">
          <ac:chgData name="Mark Gladkevitch" userId="642f8ae5-2246-42be-8ec3-c78536de1189" providerId="ADAL" clId="{BF5DE61F-56EE-46C2-9CB7-CF191A9F9763}" dt="2025-09-22T04:48:08.502" v="1496" actId="1076"/>
          <ac:spMkLst>
            <pc:docMk/>
            <pc:sldMk cId="3350322966" sldId="258"/>
            <ac:spMk id="21" creationId="{29F967BC-11E5-CF7A-CF7B-EE382AD68E28}"/>
          </ac:spMkLst>
        </pc:spChg>
        <pc:spChg chg="add mod">
          <ac:chgData name="Mark Gladkevitch" userId="642f8ae5-2246-42be-8ec3-c78536de1189" providerId="ADAL" clId="{BF5DE61F-56EE-46C2-9CB7-CF191A9F9763}" dt="2025-09-22T04:48:12.061" v="1497" actId="1076"/>
          <ac:spMkLst>
            <pc:docMk/>
            <pc:sldMk cId="3350322966" sldId="258"/>
            <ac:spMk id="22" creationId="{5DB62065-A19F-DDFB-058C-687994EF8F6A}"/>
          </ac:spMkLst>
        </pc:spChg>
        <pc:spChg chg="add mod">
          <ac:chgData name="Mark Gladkevitch" userId="642f8ae5-2246-42be-8ec3-c78536de1189" providerId="ADAL" clId="{BF5DE61F-56EE-46C2-9CB7-CF191A9F9763}" dt="2025-09-25T04:12:12.878" v="1939" actId="1076"/>
          <ac:spMkLst>
            <pc:docMk/>
            <pc:sldMk cId="3350322966" sldId="258"/>
            <ac:spMk id="23" creationId="{66F23772-56FC-57CB-D85F-DDEF3EFD2C02}"/>
          </ac:spMkLst>
        </pc:spChg>
        <pc:spChg chg="add mod">
          <ac:chgData name="Mark Gladkevitch" userId="642f8ae5-2246-42be-8ec3-c78536de1189" providerId="ADAL" clId="{BF5DE61F-56EE-46C2-9CB7-CF191A9F9763}" dt="2025-09-25T04:12:18.028" v="1941" actId="1076"/>
          <ac:spMkLst>
            <pc:docMk/>
            <pc:sldMk cId="3350322966" sldId="258"/>
            <ac:spMk id="24" creationId="{1EE5AAF5-E4E9-FBE2-99EA-6D1761F6EDFE}"/>
          </ac:spMkLst>
        </pc:spChg>
        <pc:spChg chg="add mod ord">
          <ac:chgData name="Mark Gladkevitch" userId="642f8ae5-2246-42be-8ec3-c78536de1189" providerId="ADAL" clId="{BF5DE61F-56EE-46C2-9CB7-CF191A9F9763}" dt="2025-09-22T04:43:45.113" v="1446" actId="167"/>
          <ac:spMkLst>
            <pc:docMk/>
            <pc:sldMk cId="3350322966" sldId="258"/>
            <ac:spMk id="27" creationId="{84932583-AADE-BBC2-81EE-9D1C176F10EC}"/>
          </ac:spMkLst>
        </pc:spChg>
        <pc:spChg chg="add mod">
          <ac:chgData name="Mark Gladkevitch" userId="642f8ae5-2246-42be-8ec3-c78536de1189" providerId="ADAL" clId="{BF5DE61F-56EE-46C2-9CB7-CF191A9F9763}" dt="2025-09-22T04:53:57.714" v="1585" actId="20577"/>
          <ac:spMkLst>
            <pc:docMk/>
            <pc:sldMk cId="3350322966" sldId="258"/>
            <ac:spMk id="34" creationId="{C9D6050D-B447-555A-8E8D-E69D5108340F}"/>
          </ac:spMkLst>
        </pc:spChg>
      </pc:sldChg>
      <pc:sldChg chg="addSp modSp mod modTransition">
        <pc:chgData name="Mark Gladkevitch" userId="642f8ae5-2246-42be-8ec3-c78536de1189" providerId="ADAL" clId="{BF5DE61F-56EE-46C2-9CB7-CF191A9F9763}" dt="2025-09-21T02:34:20.479" v="989" actId="27918"/>
        <pc:sldMkLst>
          <pc:docMk/>
          <pc:sldMk cId="2101778238" sldId="259"/>
        </pc:sldMkLst>
        <pc:spChg chg="mod">
          <ac:chgData name="Mark Gladkevitch" userId="642f8ae5-2246-42be-8ec3-c78536de1189" providerId="ADAL" clId="{BF5DE61F-56EE-46C2-9CB7-CF191A9F9763}" dt="2025-09-19T04:24:49.620" v="256" actId="1076"/>
          <ac:spMkLst>
            <pc:docMk/>
            <pc:sldMk cId="2101778238" sldId="259"/>
            <ac:spMk id="2" creationId="{297C8443-01CE-1E83-3708-16158EA33BF6}"/>
          </ac:spMkLst>
        </pc:spChg>
        <pc:spChg chg="mod">
          <ac:chgData name="Mark Gladkevitch" userId="642f8ae5-2246-42be-8ec3-c78536de1189" providerId="ADAL" clId="{BF5DE61F-56EE-46C2-9CB7-CF191A9F9763}" dt="2025-09-19T04:24:44.887" v="255" actId="1076"/>
          <ac:spMkLst>
            <pc:docMk/>
            <pc:sldMk cId="2101778238" sldId="259"/>
            <ac:spMk id="10" creationId="{EF1A90C9-480D-1E74-6859-69B2E0D3D6FA}"/>
          </ac:spMkLst>
        </pc:spChg>
      </pc:sldChg>
      <pc:sldChg chg="addSp delSp modSp mod modTransition setBg modAnim">
        <pc:chgData name="Mark Gladkevitch" userId="642f8ae5-2246-42be-8ec3-c78536de1189" providerId="ADAL" clId="{BF5DE61F-56EE-46C2-9CB7-CF191A9F9763}" dt="2025-09-22T04:39:50.672" v="1444" actId="14100"/>
        <pc:sldMkLst>
          <pc:docMk/>
          <pc:sldMk cId="1279951320" sldId="264"/>
        </pc:sldMkLst>
        <pc:spChg chg="mod ord">
          <ac:chgData name="Mark Gladkevitch" userId="642f8ae5-2246-42be-8ec3-c78536de1189" providerId="ADAL" clId="{BF5DE61F-56EE-46C2-9CB7-CF191A9F9763}" dt="2025-09-21T03:11:14.915" v="1056" actId="167"/>
          <ac:spMkLst>
            <pc:docMk/>
            <pc:sldMk cId="1279951320" sldId="264"/>
            <ac:spMk id="2" creationId="{4C1580EC-5AD2-DDA3-7A6E-95FCAB68DA36}"/>
          </ac:spMkLst>
        </pc:spChg>
        <pc:spChg chg="add mod">
          <ac:chgData name="Mark Gladkevitch" userId="642f8ae5-2246-42be-8ec3-c78536de1189" providerId="ADAL" clId="{BF5DE61F-56EE-46C2-9CB7-CF191A9F9763}" dt="2025-09-21T03:14:57.668" v="1062" actId="2085"/>
          <ac:spMkLst>
            <pc:docMk/>
            <pc:sldMk cId="1279951320" sldId="264"/>
            <ac:spMk id="4" creationId="{717FE4E2-0E1C-5F30-ACDA-12D0AC51BAF0}"/>
          </ac:spMkLst>
        </pc:spChg>
        <pc:spChg chg="add mod">
          <ac:chgData name="Mark Gladkevitch" userId="642f8ae5-2246-42be-8ec3-c78536de1189" providerId="ADAL" clId="{BF5DE61F-56EE-46C2-9CB7-CF191A9F9763}" dt="2025-09-21T03:38:40.804" v="1246" actId="164"/>
          <ac:spMkLst>
            <pc:docMk/>
            <pc:sldMk cId="1279951320" sldId="264"/>
            <ac:spMk id="5" creationId="{F5F35DFD-762B-80A1-E773-AD0A8EF50CD9}"/>
          </ac:spMkLst>
        </pc:spChg>
        <pc:spChg chg="add mod">
          <ac:chgData name="Mark Gladkevitch" userId="642f8ae5-2246-42be-8ec3-c78536de1189" providerId="ADAL" clId="{BF5DE61F-56EE-46C2-9CB7-CF191A9F9763}" dt="2025-09-21T03:38:40.804" v="1246" actId="164"/>
          <ac:spMkLst>
            <pc:docMk/>
            <pc:sldMk cId="1279951320" sldId="264"/>
            <ac:spMk id="6" creationId="{103F9AF7-0E4E-7325-937D-C57DBF02E9A4}"/>
          </ac:spMkLst>
        </pc:spChg>
        <pc:spChg chg="add mod">
          <ac:chgData name="Mark Gladkevitch" userId="642f8ae5-2246-42be-8ec3-c78536de1189" providerId="ADAL" clId="{BF5DE61F-56EE-46C2-9CB7-CF191A9F9763}" dt="2025-09-21T03:38:51.784" v="1247" actId="164"/>
          <ac:spMkLst>
            <pc:docMk/>
            <pc:sldMk cId="1279951320" sldId="264"/>
            <ac:spMk id="9" creationId="{DCA6B2B7-21F8-3100-3389-BA6EE42463CD}"/>
          </ac:spMkLst>
        </pc:spChg>
        <pc:spChg chg="add mod">
          <ac:chgData name="Mark Gladkevitch" userId="642f8ae5-2246-42be-8ec3-c78536de1189" providerId="ADAL" clId="{BF5DE61F-56EE-46C2-9CB7-CF191A9F9763}" dt="2025-09-21T03:39:05.792" v="1248" actId="164"/>
          <ac:spMkLst>
            <pc:docMk/>
            <pc:sldMk cId="1279951320" sldId="264"/>
            <ac:spMk id="12" creationId="{643EF168-E8C8-2EF3-3304-79A0C60EC041}"/>
          </ac:spMkLst>
        </pc:spChg>
        <pc:spChg chg="add mod">
          <ac:chgData name="Mark Gladkevitch" userId="642f8ae5-2246-42be-8ec3-c78536de1189" providerId="ADAL" clId="{BF5DE61F-56EE-46C2-9CB7-CF191A9F9763}" dt="2025-09-21T03:38:51.784" v="1247" actId="164"/>
          <ac:spMkLst>
            <pc:docMk/>
            <pc:sldMk cId="1279951320" sldId="264"/>
            <ac:spMk id="13" creationId="{0562AB55-659F-7B3F-4E27-FCA488094D5C}"/>
          </ac:spMkLst>
        </pc:spChg>
        <pc:spChg chg="add mod">
          <ac:chgData name="Mark Gladkevitch" userId="642f8ae5-2246-42be-8ec3-c78536de1189" providerId="ADAL" clId="{BF5DE61F-56EE-46C2-9CB7-CF191A9F9763}" dt="2025-09-21T03:39:05.792" v="1248" actId="164"/>
          <ac:spMkLst>
            <pc:docMk/>
            <pc:sldMk cId="1279951320" sldId="264"/>
            <ac:spMk id="16" creationId="{8688147E-D92A-2762-6F2B-15418E280B5D}"/>
          </ac:spMkLst>
        </pc:spChg>
        <pc:grpChg chg="add mod ord">
          <ac:chgData name="Mark Gladkevitch" userId="642f8ae5-2246-42be-8ec3-c78536de1189" providerId="ADAL" clId="{BF5DE61F-56EE-46C2-9CB7-CF191A9F9763}" dt="2025-09-21T03:39:31.370" v="1251" actId="166"/>
          <ac:grpSpMkLst>
            <pc:docMk/>
            <pc:sldMk cId="1279951320" sldId="264"/>
            <ac:grpSpMk id="19" creationId="{3EB50A20-6918-04E6-A515-1EA70B04566C}"/>
          </ac:grpSpMkLst>
        </pc:grpChg>
        <pc:grpChg chg="add mod ord">
          <ac:chgData name="Mark Gladkevitch" userId="642f8ae5-2246-42be-8ec3-c78536de1189" providerId="ADAL" clId="{BF5DE61F-56EE-46C2-9CB7-CF191A9F9763}" dt="2025-09-22T04:39:50.672" v="1444" actId="14100"/>
          <ac:grpSpMkLst>
            <pc:docMk/>
            <pc:sldMk cId="1279951320" sldId="264"/>
            <ac:grpSpMk id="20" creationId="{5C3446D9-B548-F66B-407D-936C6D8F3663}"/>
          </ac:grpSpMkLst>
        </pc:grpChg>
        <pc:grpChg chg="add mod ord">
          <ac:chgData name="Mark Gladkevitch" userId="642f8ae5-2246-42be-8ec3-c78536de1189" providerId="ADAL" clId="{BF5DE61F-56EE-46C2-9CB7-CF191A9F9763}" dt="2025-09-21T03:39:42.345" v="1254" actId="1076"/>
          <ac:grpSpMkLst>
            <pc:docMk/>
            <pc:sldMk cId="1279951320" sldId="264"/>
            <ac:grpSpMk id="21" creationId="{ACA94888-27E9-B606-B02C-9433EDEADB23}"/>
          </ac:grpSpMkLst>
        </pc:grpChg>
        <pc:picChg chg="add mod">
          <ac:chgData name="Mark Gladkevitch" userId="642f8ae5-2246-42be-8ec3-c78536de1189" providerId="ADAL" clId="{BF5DE61F-56EE-46C2-9CB7-CF191A9F9763}" dt="2025-09-21T03:38:40.804" v="1246" actId="164"/>
          <ac:picMkLst>
            <pc:docMk/>
            <pc:sldMk cId="1279951320" sldId="264"/>
            <ac:picMk id="8" creationId="{6F43299E-0E3F-EE4C-EAEA-4B2DDCF2D2ED}"/>
          </ac:picMkLst>
        </pc:picChg>
        <pc:picChg chg="add mod">
          <ac:chgData name="Mark Gladkevitch" userId="642f8ae5-2246-42be-8ec3-c78536de1189" providerId="ADAL" clId="{BF5DE61F-56EE-46C2-9CB7-CF191A9F9763}" dt="2025-09-21T03:38:51.784" v="1247" actId="164"/>
          <ac:picMkLst>
            <pc:docMk/>
            <pc:sldMk cId="1279951320" sldId="264"/>
            <ac:picMk id="15" creationId="{EBEF11D1-E46A-B005-A967-CFD7433F14D2}"/>
          </ac:picMkLst>
        </pc:picChg>
        <pc:picChg chg="add mod">
          <ac:chgData name="Mark Gladkevitch" userId="642f8ae5-2246-42be-8ec3-c78536de1189" providerId="ADAL" clId="{BF5DE61F-56EE-46C2-9CB7-CF191A9F9763}" dt="2025-09-21T03:39:05.792" v="1248" actId="164"/>
          <ac:picMkLst>
            <pc:docMk/>
            <pc:sldMk cId="1279951320" sldId="264"/>
            <ac:picMk id="18" creationId="{2BB9F12C-0E7D-B9AB-1037-12AE80B4D529}"/>
          </ac:picMkLst>
        </pc:picChg>
      </pc:sldChg>
      <pc:sldChg chg="addSp delSp modSp mod modTransition">
        <pc:chgData name="Mark Gladkevitch" userId="642f8ae5-2246-42be-8ec3-c78536de1189" providerId="ADAL" clId="{BF5DE61F-56EE-46C2-9CB7-CF191A9F9763}" dt="2025-09-22T05:15:10.345" v="1648" actId="1076"/>
        <pc:sldMkLst>
          <pc:docMk/>
          <pc:sldMk cId="2177378062" sldId="265"/>
        </pc:sldMkLst>
        <pc:spChg chg="mod">
          <ac:chgData name="Mark Gladkevitch" userId="642f8ae5-2246-42be-8ec3-c78536de1189" providerId="ADAL" clId="{BF5DE61F-56EE-46C2-9CB7-CF191A9F9763}" dt="2025-09-22T05:10:55.712" v="1608" actId="207"/>
          <ac:spMkLst>
            <pc:docMk/>
            <pc:sldMk cId="2177378062" sldId="265"/>
            <ac:spMk id="2" creationId="{849F565F-B13F-8062-21D3-ED37600C8FA6}"/>
          </ac:spMkLst>
        </pc:spChg>
        <pc:spChg chg="add mod">
          <ac:chgData name="Mark Gladkevitch" userId="642f8ae5-2246-42be-8ec3-c78536de1189" providerId="ADAL" clId="{BF5DE61F-56EE-46C2-9CB7-CF191A9F9763}" dt="2025-09-22T05:15:10.345" v="1648" actId="1076"/>
          <ac:spMkLst>
            <pc:docMk/>
            <pc:sldMk cId="2177378062" sldId="265"/>
            <ac:spMk id="9" creationId="{7DDC28BF-102C-6D70-60A4-E48E552CA529}"/>
          </ac:spMkLst>
        </pc:spChg>
      </pc:sldChg>
      <pc:sldChg chg="modSp mod modTransition setBg">
        <pc:chgData name="Mark Gladkevitch" userId="642f8ae5-2246-42be-8ec3-c78536de1189" providerId="ADAL" clId="{BF5DE61F-56EE-46C2-9CB7-CF191A9F9763}" dt="2025-09-19T05:23:00.005" v="911"/>
        <pc:sldMkLst>
          <pc:docMk/>
          <pc:sldMk cId="2538719625" sldId="266"/>
        </pc:sldMkLst>
        <pc:spChg chg="mod">
          <ac:chgData name="Mark Gladkevitch" userId="642f8ae5-2246-42be-8ec3-c78536de1189" providerId="ADAL" clId="{BF5DE61F-56EE-46C2-9CB7-CF191A9F9763}" dt="2025-09-19T03:22:53.563" v="3" actId="207"/>
          <ac:spMkLst>
            <pc:docMk/>
            <pc:sldMk cId="2538719625" sldId="266"/>
            <ac:spMk id="24" creationId="{24F1EC74-4F77-F2F0-CE9E-E31116F40E08}"/>
          </ac:spMkLst>
        </pc:spChg>
        <pc:spChg chg="mod">
          <ac:chgData name="Mark Gladkevitch" userId="642f8ae5-2246-42be-8ec3-c78536de1189" providerId="ADAL" clId="{BF5DE61F-56EE-46C2-9CB7-CF191A9F9763}" dt="2025-09-19T03:24:42.863" v="5" actId="2711"/>
          <ac:spMkLst>
            <pc:docMk/>
            <pc:sldMk cId="2538719625" sldId="266"/>
            <ac:spMk id="28" creationId="{245483A1-1DF4-D2D8-CDBD-C6D5DA8B1D9D}"/>
          </ac:spMkLst>
        </pc:spChg>
        <pc:spChg chg="mod">
          <ac:chgData name="Mark Gladkevitch" userId="642f8ae5-2246-42be-8ec3-c78536de1189" providerId="ADAL" clId="{BF5DE61F-56EE-46C2-9CB7-CF191A9F9763}" dt="2025-09-19T03:52:11.260" v="64" actId="207"/>
          <ac:spMkLst>
            <pc:docMk/>
            <pc:sldMk cId="2538719625" sldId="266"/>
            <ac:spMk id="29" creationId="{F657A7BB-7B38-63FF-DEE5-CE93D6951A16}"/>
          </ac:spMkLst>
        </pc:spChg>
        <pc:grpChg chg="mod">
          <ac:chgData name="Mark Gladkevitch" userId="642f8ae5-2246-42be-8ec3-c78536de1189" providerId="ADAL" clId="{BF5DE61F-56EE-46C2-9CB7-CF191A9F9763}" dt="2025-09-19T04:12:34.105" v="166" actId="14861"/>
          <ac:grpSpMkLst>
            <pc:docMk/>
            <pc:sldMk cId="2538719625" sldId="266"/>
            <ac:grpSpMk id="16" creationId="{ED6D9BD5-6402-3750-66C0-CC076BEA2B13}"/>
          </ac:grpSpMkLst>
        </pc:grpChg>
      </pc:sldChg>
      <pc:sldChg chg="modSp mod modTransition">
        <pc:chgData name="Mark Gladkevitch" userId="642f8ae5-2246-42be-8ec3-c78536de1189" providerId="ADAL" clId="{BF5DE61F-56EE-46C2-9CB7-CF191A9F9763}" dt="2025-09-21T02:19:56.150" v="918" actId="1076"/>
        <pc:sldMkLst>
          <pc:docMk/>
          <pc:sldMk cId="1010946035" sldId="267"/>
        </pc:sldMkLst>
        <pc:spChg chg="mod">
          <ac:chgData name="Mark Gladkevitch" userId="642f8ae5-2246-42be-8ec3-c78536de1189" providerId="ADAL" clId="{BF5DE61F-56EE-46C2-9CB7-CF191A9F9763}" dt="2025-09-19T03:24:31.902" v="4" actId="2711"/>
          <ac:spMkLst>
            <pc:docMk/>
            <pc:sldMk cId="1010946035" sldId="267"/>
            <ac:spMk id="28" creationId="{3A8472C3-2F2E-F730-99CA-BD2B72CAD38E}"/>
          </ac:spMkLst>
        </pc:spChg>
        <pc:grpChg chg="mod">
          <ac:chgData name="Mark Gladkevitch" userId="642f8ae5-2246-42be-8ec3-c78536de1189" providerId="ADAL" clId="{BF5DE61F-56EE-46C2-9CB7-CF191A9F9763}" dt="2025-09-21T02:19:56.150" v="918" actId="1076"/>
          <ac:grpSpMkLst>
            <pc:docMk/>
            <pc:sldMk cId="1010946035" sldId="267"/>
            <ac:grpSpMk id="16" creationId="{1767C4C3-51EB-E819-6E62-902CB1BBA5EC}"/>
          </ac:grpSpMkLst>
        </pc:grpChg>
        <pc:picChg chg="mod">
          <ac:chgData name="Mark Gladkevitch" userId="642f8ae5-2246-42be-8ec3-c78536de1189" providerId="ADAL" clId="{BF5DE61F-56EE-46C2-9CB7-CF191A9F9763}" dt="2025-09-19T04:09:38.415" v="165" actId="688"/>
          <ac:picMkLst>
            <pc:docMk/>
            <pc:sldMk cId="1010946035" sldId="267"/>
            <ac:picMk id="20" creationId="{ED0FD7FA-75E6-E6BB-42E8-E29CBD90EA0F}"/>
          </ac:picMkLst>
        </pc:picChg>
      </pc:sldChg>
      <pc:sldChg chg="addSp delSp modSp new mod modTransition setBg">
        <pc:chgData name="Mark Gladkevitch" userId="642f8ae5-2246-42be-8ec3-c78536de1189" providerId="ADAL" clId="{BF5DE61F-56EE-46C2-9CB7-CF191A9F9763}" dt="2025-09-25T03:55:59.635" v="1849" actId="14100"/>
        <pc:sldMkLst>
          <pc:docMk/>
          <pc:sldMk cId="1277774844" sldId="268"/>
        </pc:sldMkLst>
        <pc:spChg chg="add mod ord">
          <ac:chgData name="Mark Gladkevitch" userId="642f8ae5-2246-42be-8ec3-c78536de1189" providerId="ADAL" clId="{BF5DE61F-56EE-46C2-9CB7-CF191A9F9763}" dt="2025-09-19T05:16:16.260" v="801" actId="164"/>
          <ac:spMkLst>
            <pc:docMk/>
            <pc:sldMk cId="1277774844" sldId="268"/>
            <ac:spMk id="4" creationId="{9FECB61A-BD6C-6889-C848-E3C59FF82E8D}"/>
          </ac:spMkLst>
        </pc:spChg>
        <pc:spChg chg="add mod ord">
          <ac:chgData name="Mark Gladkevitch" userId="642f8ae5-2246-42be-8ec3-c78536de1189" providerId="ADAL" clId="{BF5DE61F-56EE-46C2-9CB7-CF191A9F9763}" dt="2025-09-19T05:17:04.038" v="805" actId="164"/>
          <ac:spMkLst>
            <pc:docMk/>
            <pc:sldMk cId="1277774844" sldId="268"/>
            <ac:spMk id="5" creationId="{4B5BC593-6FD6-FDAD-FF9A-D0EE11832AC3}"/>
          </ac:spMkLst>
        </pc:spChg>
        <pc:spChg chg="add mod ord">
          <ac:chgData name="Mark Gladkevitch" userId="642f8ae5-2246-42be-8ec3-c78536de1189" providerId="ADAL" clId="{BF5DE61F-56EE-46C2-9CB7-CF191A9F9763}" dt="2025-09-19T05:17:14.501" v="806" actId="164"/>
          <ac:spMkLst>
            <pc:docMk/>
            <pc:sldMk cId="1277774844" sldId="268"/>
            <ac:spMk id="6" creationId="{3A021760-8C9E-8E05-C1D3-922B0486D791}"/>
          </ac:spMkLst>
        </pc:spChg>
        <pc:spChg chg="add mod ord">
          <ac:chgData name="Mark Gladkevitch" userId="642f8ae5-2246-42be-8ec3-c78536de1189" providerId="ADAL" clId="{BF5DE61F-56EE-46C2-9CB7-CF191A9F9763}" dt="2025-09-19T05:16:33.486" v="803" actId="164"/>
          <ac:spMkLst>
            <pc:docMk/>
            <pc:sldMk cId="1277774844" sldId="268"/>
            <ac:spMk id="7" creationId="{7317110B-D61F-F150-CC19-A20E3AF10EC8}"/>
          </ac:spMkLst>
        </pc:spChg>
        <pc:spChg chg="add mod">
          <ac:chgData name="Mark Gladkevitch" userId="642f8ae5-2246-42be-8ec3-c78536de1189" providerId="ADAL" clId="{BF5DE61F-56EE-46C2-9CB7-CF191A9F9763}" dt="2025-09-19T05:16:16.260" v="801" actId="164"/>
          <ac:spMkLst>
            <pc:docMk/>
            <pc:sldMk cId="1277774844" sldId="268"/>
            <ac:spMk id="8" creationId="{AA568348-0E2F-52DB-96D0-1EB9FA2DD856}"/>
          </ac:spMkLst>
        </pc:spChg>
        <pc:spChg chg="add mod">
          <ac:chgData name="Mark Gladkevitch" userId="642f8ae5-2246-42be-8ec3-c78536de1189" providerId="ADAL" clId="{BF5DE61F-56EE-46C2-9CB7-CF191A9F9763}" dt="2025-09-19T05:17:04.038" v="805" actId="164"/>
          <ac:spMkLst>
            <pc:docMk/>
            <pc:sldMk cId="1277774844" sldId="268"/>
            <ac:spMk id="9" creationId="{91FD8DA3-F2DD-49B2-525A-92C6C3CC8C9C}"/>
          </ac:spMkLst>
        </pc:spChg>
        <pc:spChg chg="add mod">
          <ac:chgData name="Mark Gladkevitch" userId="642f8ae5-2246-42be-8ec3-c78536de1189" providerId="ADAL" clId="{BF5DE61F-56EE-46C2-9CB7-CF191A9F9763}" dt="2025-09-19T05:17:14.501" v="806" actId="164"/>
          <ac:spMkLst>
            <pc:docMk/>
            <pc:sldMk cId="1277774844" sldId="268"/>
            <ac:spMk id="10" creationId="{92AA5620-41E2-1BAD-AB01-E85A3848BE6B}"/>
          </ac:spMkLst>
        </pc:spChg>
        <pc:spChg chg="add mod">
          <ac:chgData name="Mark Gladkevitch" userId="642f8ae5-2246-42be-8ec3-c78536de1189" providerId="ADAL" clId="{BF5DE61F-56EE-46C2-9CB7-CF191A9F9763}" dt="2025-09-19T05:16:33.486" v="803" actId="164"/>
          <ac:spMkLst>
            <pc:docMk/>
            <pc:sldMk cId="1277774844" sldId="268"/>
            <ac:spMk id="11" creationId="{E7869B06-FBC0-A506-FB35-F79DC8D9F6FA}"/>
          </ac:spMkLst>
        </pc:spChg>
        <pc:spChg chg="add mod">
          <ac:chgData name="Mark Gladkevitch" userId="642f8ae5-2246-42be-8ec3-c78536de1189" providerId="ADAL" clId="{BF5DE61F-56EE-46C2-9CB7-CF191A9F9763}" dt="2025-09-19T05:16:16.260" v="801" actId="164"/>
          <ac:spMkLst>
            <pc:docMk/>
            <pc:sldMk cId="1277774844" sldId="268"/>
            <ac:spMk id="12" creationId="{D7252B9D-1E96-C4C0-BB28-C469B36F7FF0}"/>
          </ac:spMkLst>
        </pc:spChg>
        <pc:spChg chg="add mod">
          <ac:chgData name="Mark Gladkevitch" userId="642f8ae5-2246-42be-8ec3-c78536de1189" providerId="ADAL" clId="{BF5DE61F-56EE-46C2-9CB7-CF191A9F9763}" dt="2025-09-19T05:17:04.038" v="805" actId="164"/>
          <ac:spMkLst>
            <pc:docMk/>
            <pc:sldMk cId="1277774844" sldId="268"/>
            <ac:spMk id="21" creationId="{1965B78E-D36A-E86F-4F48-A0266B0A58F6}"/>
          </ac:spMkLst>
        </pc:spChg>
        <pc:spChg chg="add mod">
          <ac:chgData name="Mark Gladkevitch" userId="642f8ae5-2246-42be-8ec3-c78536de1189" providerId="ADAL" clId="{BF5DE61F-56EE-46C2-9CB7-CF191A9F9763}" dt="2025-09-25T03:55:59.635" v="1849" actId="14100"/>
          <ac:spMkLst>
            <pc:docMk/>
            <pc:sldMk cId="1277774844" sldId="268"/>
            <ac:spMk id="22" creationId="{3B6E6B8B-A064-2C7F-9252-F7DC669E41E7}"/>
          </ac:spMkLst>
        </pc:spChg>
        <pc:spChg chg="add mod">
          <ac:chgData name="Mark Gladkevitch" userId="642f8ae5-2246-42be-8ec3-c78536de1189" providerId="ADAL" clId="{BF5DE61F-56EE-46C2-9CB7-CF191A9F9763}" dt="2025-09-19T05:17:14.501" v="806" actId="164"/>
          <ac:spMkLst>
            <pc:docMk/>
            <pc:sldMk cId="1277774844" sldId="268"/>
            <ac:spMk id="23" creationId="{7A5A4725-2CF5-83F1-646A-A50D78AA14DA}"/>
          </ac:spMkLst>
        </pc:spChg>
        <pc:grpChg chg="add mod ord">
          <ac:chgData name="Mark Gladkevitch" userId="642f8ae5-2246-42be-8ec3-c78536de1189" providerId="ADAL" clId="{BF5DE61F-56EE-46C2-9CB7-CF191A9F9763}" dt="2025-09-19T05:16:19.263" v="802" actId="166"/>
          <ac:grpSpMkLst>
            <pc:docMk/>
            <pc:sldMk cId="1277774844" sldId="268"/>
            <ac:grpSpMk id="24" creationId="{51276D21-8FC9-79AF-162E-454E463BE055}"/>
          </ac:grpSpMkLst>
        </pc:grpChg>
        <pc:grpChg chg="add mod ord">
          <ac:chgData name="Mark Gladkevitch" userId="642f8ae5-2246-42be-8ec3-c78536de1189" providerId="ADAL" clId="{BF5DE61F-56EE-46C2-9CB7-CF191A9F9763}" dt="2025-09-19T05:16:36.113" v="804" actId="167"/>
          <ac:grpSpMkLst>
            <pc:docMk/>
            <pc:sldMk cId="1277774844" sldId="268"/>
            <ac:grpSpMk id="25" creationId="{2A362F0B-2645-DD0D-9D5D-C08A934DCCBC}"/>
          </ac:grpSpMkLst>
        </pc:grpChg>
        <pc:grpChg chg="add mod">
          <ac:chgData name="Mark Gladkevitch" userId="642f8ae5-2246-42be-8ec3-c78536de1189" providerId="ADAL" clId="{BF5DE61F-56EE-46C2-9CB7-CF191A9F9763}" dt="2025-09-19T05:17:04.038" v="805" actId="164"/>
          <ac:grpSpMkLst>
            <pc:docMk/>
            <pc:sldMk cId="1277774844" sldId="268"/>
            <ac:grpSpMk id="26" creationId="{4803A313-AA68-DCD4-256A-F59951B218F0}"/>
          </ac:grpSpMkLst>
        </pc:grpChg>
        <pc:grpChg chg="add mod ord">
          <ac:chgData name="Mark Gladkevitch" userId="642f8ae5-2246-42be-8ec3-c78536de1189" providerId="ADAL" clId="{BF5DE61F-56EE-46C2-9CB7-CF191A9F9763}" dt="2025-09-19T05:17:17.947" v="807" actId="171"/>
          <ac:grpSpMkLst>
            <pc:docMk/>
            <pc:sldMk cId="1277774844" sldId="268"/>
            <ac:grpSpMk id="27" creationId="{64470C9D-CC26-736E-EFBF-E0B7B032B111}"/>
          </ac:grpSpMkLst>
        </pc:grpChg>
        <pc:picChg chg="add mod">
          <ac:chgData name="Mark Gladkevitch" userId="642f8ae5-2246-42be-8ec3-c78536de1189" providerId="ADAL" clId="{BF5DE61F-56EE-46C2-9CB7-CF191A9F9763}" dt="2025-09-19T05:16:16.260" v="801" actId="164"/>
          <ac:picMkLst>
            <pc:docMk/>
            <pc:sldMk cId="1277774844" sldId="268"/>
            <ac:picMk id="14" creationId="{120D0218-F73A-15BA-DB96-7CBB9B44A9D2}"/>
          </ac:picMkLst>
        </pc:picChg>
        <pc:picChg chg="add mod">
          <ac:chgData name="Mark Gladkevitch" userId="642f8ae5-2246-42be-8ec3-c78536de1189" providerId="ADAL" clId="{BF5DE61F-56EE-46C2-9CB7-CF191A9F9763}" dt="2025-09-19T05:17:04.038" v="805" actId="164"/>
          <ac:picMkLst>
            <pc:docMk/>
            <pc:sldMk cId="1277774844" sldId="268"/>
            <ac:picMk id="16" creationId="{9F57E818-9401-B3A4-8ED7-86E11347FEF4}"/>
          </ac:picMkLst>
        </pc:picChg>
        <pc:picChg chg="add mod">
          <ac:chgData name="Mark Gladkevitch" userId="642f8ae5-2246-42be-8ec3-c78536de1189" providerId="ADAL" clId="{BF5DE61F-56EE-46C2-9CB7-CF191A9F9763}" dt="2025-09-19T05:17:14.501" v="806" actId="164"/>
          <ac:picMkLst>
            <pc:docMk/>
            <pc:sldMk cId="1277774844" sldId="268"/>
            <ac:picMk id="18" creationId="{857BCF64-3783-282B-AAB0-F20B1C7E59DF}"/>
          </ac:picMkLst>
        </pc:picChg>
        <pc:picChg chg="add mod">
          <ac:chgData name="Mark Gladkevitch" userId="642f8ae5-2246-42be-8ec3-c78536de1189" providerId="ADAL" clId="{BF5DE61F-56EE-46C2-9CB7-CF191A9F9763}" dt="2025-09-19T05:16:33.486" v="803" actId="164"/>
          <ac:picMkLst>
            <pc:docMk/>
            <pc:sldMk cId="1277774844" sldId="268"/>
            <ac:picMk id="20" creationId="{62B4E517-8AAF-BD2A-DC57-8864A30C90B3}"/>
          </ac:picMkLst>
        </pc:picChg>
      </pc:sldChg>
      <pc:sldChg chg="modSp add del mod ord modTransition">
        <pc:chgData name="Mark Gladkevitch" userId="642f8ae5-2246-42be-8ec3-c78536de1189" providerId="ADAL" clId="{BF5DE61F-56EE-46C2-9CB7-CF191A9F9763}" dt="2025-09-19T05:22:16.356" v="901" actId="47"/>
        <pc:sldMkLst>
          <pc:docMk/>
          <pc:sldMk cId="511659958" sldId="269"/>
        </pc:sldMkLst>
      </pc:sldChg>
      <pc:sldChg chg="modSp add del mod ord modTransition">
        <pc:chgData name="Mark Gladkevitch" userId="642f8ae5-2246-42be-8ec3-c78536de1189" providerId="ADAL" clId="{BF5DE61F-56EE-46C2-9CB7-CF191A9F9763}" dt="2025-09-19T05:12:12.974" v="739" actId="47"/>
        <pc:sldMkLst>
          <pc:docMk/>
          <pc:sldMk cId="620414715" sldId="269"/>
        </pc:sldMkLst>
      </pc:sldChg>
      <pc:sldChg chg="addSp delSp modSp add del mod ord modTransition">
        <pc:chgData name="Mark Gladkevitch" userId="642f8ae5-2246-42be-8ec3-c78536de1189" providerId="ADAL" clId="{BF5DE61F-56EE-46C2-9CB7-CF191A9F9763}" dt="2025-09-19T05:01:42.769" v="622" actId="47"/>
        <pc:sldMkLst>
          <pc:docMk/>
          <pc:sldMk cId="2357320101" sldId="269"/>
        </pc:sldMkLst>
      </pc:sldChg>
      <pc:sldChg chg="addSp modSp add del mod ord modTransition">
        <pc:chgData name="Mark Gladkevitch" userId="642f8ae5-2246-42be-8ec3-c78536de1189" providerId="ADAL" clId="{BF5DE61F-56EE-46C2-9CB7-CF191A9F9763}" dt="2025-09-19T05:15:59.800" v="800" actId="47"/>
        <pc:sldMkLst>
          <pc:docMk/>
          <pc:sldMk cId="3324931768" sldId="269"/>
        </pc:sldMkLst>
      </pc:sldChg>
      <pc:sldChg chg="delSp modSp add del mod ord modTransition">
        <pc:chgData name="Mark Gladkevitch" userId="642f8ae5-2246-42be-8ec3-c78536de1189" providerId="ADAL" clId="{BF5DE61F-56EE-46C2-9CB7-CF191A9F9763}" dt="2025-09-19T05:20:21.400" v="874" actId="47"/>
        <pc:sldMkLst>
          <pc:docMk/>
          <pc:sldMk cId="3380918473" sldId="269"/>
        </pc:sldMkLst>
      </pc:sldChg>
      <pc:sldChg chg="modSp add del mod ord modTransition">
        <pc:chgData name="Mark Gladkevitch" userId="642f8ae5-2246-42be-8ec3-c78536de1189" providerId="ADAL" clId="{BF5DE61F-56EE-46C2-9CB7-CF191A9F9763}" dt="2025-09-25T03:56:37.805" v="1853" actId="47"/>
        <pc:sldMkLst>
          <pc:docMk/>
          <pc:sldMk cId="3562577401" sldId="269"/>
        </pc:sldMkLst>
      </pc:sldChg>
      <pc:sldChg chg="modSp add del mod ord modTransition">
        <pc:chgData name="Mark Gladkevitch" userId="642f8ae5-2246-42be-8ec3-c78536de1189" providerId="ADAL" clId="{BF5DE61F-56EE-46C2-9CB7-CF191A9F9763}" dt="2025-09-19T05:04:24.605" v="655" actId="47"/>
        <pc:sldMkLst>
          <pc:docMk/>
          <pc:sldMk cId="3581857510" sldId="269"/>
        </pc:sldMkLst>
      </pc:sldChg>
      <pc:sldChg chg="addSp delSp modSp add mod modTransition">
        <pc:chgData name="Mark Gladkevitch" userId="642f8ae5-2246-42be-8ec3-c78536de1189" providerId="ADAL" clId="{BF5DE61F-56EE-46C2-9CB7-CF191A9F9763}" dt="2025-09-22T05:43:53.114" v="1794" actId="1076"/>
        <pc:sldMkLst>
          <pc:docMk/>
          <pc:sldMk cId="1189032761" sldId="272"/>
        </pc:sldMkLst>
        <pc:spChg chg="mod">
          <ac:chgData name="Mark Gladkevitch" userId="642f8ae5-2246-42be-8ec3-c78536de1189" providerId="ADAL" clId="{BF5DE61F-56EE-46C2-9CB7-CF191A9F9763}" dt="2025-09-22T05:11:41.408" v="1610" actId="1076"/>
          <ac:spMkLst>
            <pc:docMk/>
            <pc:sldMk cId="1189032761" sldId="272"/>
            <ac:spMk id="2" creationId="{1B51D674-DF45-4DAF-FA19-89E0F2F88653}"/>
          </ac:spMkLst>
        </pc:spChg>
        <pc:spChg chg="add mod">
          <ac:chgData name="Mark Gladkevitch" userId="642f8ae5-2246-42be-8ec3-c78536de1189" providerId="ADAL" clId="{BF5DE61F-56EE-46C2-9CB7-CF191A9F9763}" dt="2025-09-22T05:14:37.073" v="1645" actId="14100"/>
          <ac:spMkLst>
            <pc:docMk/>
            <pc:sldMk cId="1189032761" sldId="272"/>
            <ac:spMk id="3" creationId="{6F6DFECE-AD6E-A90F-B0BC-BB9F208AC03B}"/>
          </ac:spMkLst>
        </pc:spChg>
        <pc:spChg chg="add mod">
          <ac:chgData name="Mark Gladkevitch" userId="642f8ae5-2246-42be-8ec3-c78536de1189" providerId="ADAL" clId="{BF5DE61F-56EE-46C2-9CB7-CF191A9F9763}" dt="2025-09-22T05:39:48.733" v="1712" actId="14100"/>
          <ac:spMkLst>
            <pc:docMk/>
            <pc:sldMk cId="1189032761" sldId="272"/>
            <ac:spMk id="30" creationId="{FEA37FF1-4E3D-FF24-BF40-99AB1AF90A83}"/>
          </ac:spMkLst>
        </pc:spChg>
        <pc:spChg chg="add mod">
          <ac:chgData name="Mark Gladkevitch" userId="642f8ae5-2246-42be-8ec3-c78536de1189" providerId="ADAL" clId="{BF5DE61F-56EE-46C2-9CB7-CF191A9F9763}" dt="2025-09-22T05:39:52.107" v="1714" actId="14100"/>
          <ac:spMkLst>
            <pc:docMk/>
            <pc:sldMk cId="1189032761" sldId="272"/>
            <ac:spMk id="31" creationId="{1BADE976-BDAA-A81F-FA97-99CC2C71AD3D}"/>
          </ac:spMkLst>
        </pc:spChg>
        <pc:spChg chg="add mod">
          <ac:chgData name="Mark Gladkevitch" userId="642f8ae5-2246-42be-8ec3-c78536de1189" providerId="ADAL" clId="{BF5DE61F-56EE-46C2-9CB7-CF191A9F9763}" dt="2025-09-22T05:40:35.531" v="1722" actId="207"/>
          <ac:spMkLst>
            <pc:docMk/>
            <pc:sldMk cId="1189032761" sldId="272"/>
            <ac:spMk id="32" creationId="{8D9582D4-5620-2FB4-9FB9-D8A69E80522E}"/>
          </ac:spMkLst>
        </pc:spChg>
        <pc:spChg chg="add mod">
          <ac:chgData name="Mark Gladkevitch" userId="642f8ae5-2246-42be-8ec3-c78536de1189" providerId="ADAL" clId="{BF5DE61F-56EE-46C2-9CB7-CF191A9F9763}" dt="2025-09-22T05:40:24.821" v="1721" actId="14100"/>
          <ac:spMkLst>
            <pc:docMk/>
            <pc:sldMk cId="1189032761" sldId="272"/>
            <ac:spMk id="33" creationId="{90D36F17-C386-B29A-FFA4-D01942809584}"/>
          </ac:spMkLst>
        </pc:spChg>
        <pc:spChg chg="add mod">
          <ac:chgData name="Mark Gladkevitch" userId="642f8ae5-2246-42be-8ec3-c78536de1189" providerId="ADAL" clId="{BF5DE61F-56EE-46C2-9CB7-CF191A9F9763}" dt="2025-09-22T05:42:25.419" v="1747" actId="1076"/>
          <ac:spMkLst>
            <pc:docMk/>
            <pc:sldMk cId="1189032761" sldId="272"/>
            <ac:spMk id="34" creationId="{66C7C6F2-0E69-F6C6-D023-0EAE5B934B63}"/>
          </ac:spMkLst>
        </pc:spChg>
        <pc:spChg chg="add mod">
          <ac:chgData name="Mark Gladkevitch" userId="642f8ae5-2246-42be-8ec3-c78536de1189" providerId="ADAL" clId="{BF5DE61F-56EE-46C2-9CB7-CF191A9F9763}" dt="2025-09-22T05:43:41.024" v="1792" actId="1076"/>
          <ac:spMkLst>
            <pc:docMk/>
            <pc:sldMk cId="1189032761" sldId="272"/>
            <ac:spMk id="35" creationId="{5C5F9D7D-26F8-996F-6726-37B285D39C0E}"/>
          </ac:spMkLst>
        </pc:spChg>
        <pc:spChg chg="add mod">
          <ac:chgData name="Mark Gladkevitch" userId="642f8ae5-2246-42be-8ec3-c78536de1189" providerId="ADAL" clId="{BF5DE61F-56EE-46C2-9CB7-CF191A9F9763}" dt="2025-09-22T05:43:53.114" v="1794" actId="1076"/>
          <ac:spMkLst>
            <pc:docMk/>
            <pc:sldMk cId="1189032761" sldId="272"/>
            <ac:spMk id="36" creationId="{BE48452E-7A88-B246-6F2E-42FA874B2DB7}"/>
          </ac:spMkLst>
        </pc:spChg>
        <pc:spChg chg="add mod">
          <ac:chgData name="Mark Gladkevitch" userId="642f8ae5-2246-42be-8ec3-c78536de1189" providerId="ADAL" clId="{BF5DE61F-56EE-46C2-9CB7-CF191A9F9763}" dt="2025-09-22T05:43:17.835" v="1781" actId="20577"/>
          <ac:spMkLst>
            <pc:docMk/>
            <pc:sldMk cId="1189032761" sldId="272"/>
            <ac:spMk id="37" creationId="{FB50E968-91F3-D527-4165-B738CDB9ADA8}"/>
          </ac:spMkLst>
        </pc:spChg>
        <pc:grpChg chg="add mod">
          <ac:chgData name="Mark Gladkevitch" userId="642f8ae5-2246-42be-8ec3-c78536de1189" providerId="ADAL" clId="{BF5DE61F-56EE-46C2-9CB7-CF191A9F9763}" dt="2025-09-22T05:22:08.599" v="1700" actId="1076"/>
          <ac:grpSpMkLst>
            <pc:docMk/>
            <pc:sldMk cId="1189032761" sldId="272"/>
            <ac:grpSpMk id="28" creationId="{8CCF1B18-79B1-CB7D-E46B-A752F156077A}"/>
          </ac:grpSpMkLst>
        </pc:grpChg>
        <pc:picChg chg="add mod">
          <ac:chgData name="Mark Gladkevitch" userId="642f8ae5-2246-42be-8ec3-c78536de1189" providerId="ADAL" clId="{BF5DE61F-56EE-46C2-9CB7-CF191A9F9763}" dt="2025-09-22T05:21:47.758" v="1694" actId="164"/>
          <ac:picMkLst>
            <pc:docMk/>
            <pc:sldMk cId="1189032761" sldId="272"/>
            <ac:picMk id="4" creationId="{9AAFC450-C45A-EEB1-2AE9-95B607637984}"/>
          </ac:picMkLst>
        </pc:picChg>
        <pc:picChg chg="add mod">
          <ac:chgData name="Mark Gladkevitch" userId="642f8ae5-2246-42be-8ec3-c78536de1189" providerId="ADAL" clId="{BF5DE61F-56EE-46C2-9CB7-CF191A9F9763}" dt="2025-09-22T05:21:47.758" v="1694" actId="164"/>
          <ac:picMkLst>
            <pc:docMk/>
            <pc:sldMk cId="1189032761" sldId="272"/>
            <ac:picMk id="6" creationId="{8ECF1171-FA6C-02CF-187F-086E1FCFC8E1}"/>
          </ac:picMkLst>
        </pc:picChg>
        <pc:cxnChg chg="add mod">
          <ac:chgData name="Mark Gladkevitch" userId="642f8ae5-2246-42be-8ec3-c78536de1189" providerId="ADAL" clId="{BF5DE61F-56EE-46C2-9CB7-CF191A9F9763}" dt="2025-09-22T05:23:13.659" v="1703" actId="14100"/>
          <ac:cxnSpMkLst>
            <pc:docMk/>
            <pc:sldMk cId="1189032761" sldId="272"/>
            <ac:cxnSpMk id="8" creationId="{6EA938B1-5752-5851-4D4F-E3B534C745E8}"/>
          </ac:cxnSpMkLst>
        </pc:cxnChg>
        <pc:cxnChg chg="add mod">
          <ac:chgData name="Mark Gladkevitch" userId="642f8ae5-2246-42be-8ec3-c78536de1189" providerId="ADAL" clId="{BF5DE61F-56EE-46C2-9CB7-CF191A9F9763}" dt="2025-09-22T05:22:49.792" v="1701" actId="1582"/>
          <ac:cxnSpMkLst>
            <pc:docMk/>
            <pc:sldMk cId="1189032761" sldId="272"/>
            <ac:cxnSpMk id="22" creationId="{C83BF80C-3434-90F7-4494-1FC448283DC7}"/>
          </ac:cxnSpMkLst>
        </pc:cxnChg>
      </pc:sldChg>
      <pc:sldChg chg="modSp add mod ord modTransition">
        <pc:chgData name="Mark Gladkevitch" userId="642f8ae5-2246-42be-8ec3-c78536de1189" providerId="ADAL" clId="{BF5DE61F-56EE-46C2-9CB7-CF191A9F9763}" dt="2025-09-25T03:57:25.519" v="1859" actId="1076"/>
        <pc:sldMkLst>
          <pc:docMk/>
          <pc:sldMk cId="3063504246" sldId="276"/>
        </pc:sldMkLst>
        <pc:grpChg chg="mod">
          <ac:chgData name="Mark Gladkevitch" userId="642f8ae5-2246-42be-8ec3-c78536de1189" providerId="ADAL" clId="{BF5DE61F-56EE-46C2-9CB7-CF191A9F9763}" dt="2025-09-25T03:57:25.519" v="1859" actId="1076"/>
          <ac:grpSpMkLst>
            <pc:docMk/>
            <pc:sldMk cId="3063504246" sldId="276"/>
            <ac:grpSpMk id="25" creationId="{26D75664-58C4-D934-5800-A6DC841A2AD0}"/>
          </ac:grpSpMkLst>
        </pc:grpChg>
        <pc:grpChg chg="mod">
          <ac:chgData name="Mark Gladkevitch" userId="642f8ae5-2246-42be-8ec3-c78536de1189" providerId="ADAL" clId="{BF5DE61F-56EE-46C2-9CB7-CF191A9F9763}" dt="2025-09-25T03:57:02.100" v="1855" actId="1076"/>
          <ac:grpSpMkLst>
            <pc:docMk/>
            <pc:sldMk cId="3063504246" sldId="276"/>
            <ac:grpSpMk id="26" creationId="{B5CE07D6-8BA8-268E-125F-733D3DA34B5D}"/>
          </ac:grpSpMkLst>
        </pc:grpChg>
        <pc:grpChg chg="mod">
          <ac:chgData name="Mark Gladkevitch" userId="642f8ae5-2246-42be-8ec3-c78536de1189" providerId="ADAL" clId="{BF5DE61F-56EE-46C2-9CB7-CF191A9F9763}" dt="2025-09-25T03:57:20.649" v="1858" actId="1076"/>
          <ac:grpSpMkLst>
            <pc:docMk/>
            <pc:sldMk cId="3063504246" sldId="276"/>
            <ac:grpSpMk id="27" creationId="{00A573F4-0E47-11DA-3FFD-B34470CACA64}"/>
          </ac:grpSpMkLst>
        </pc:grpChg>
      </pc:sldChg>
    </pc:docChg>
  </pc:docChgLst>
  <pc:docChgLst>
    <pc:chgData name="Mark Gladkevitch" userId="642f8ae5-2246-42be-8ec3-c78536de1189" providerId="ADAL" clId="{6745B7A3-7F76-449B-9532-C3DE9064537D}"/>
    <pc:docChg chg="undo custSel addSld delSld modSld">
      <pc:chgData name="Mark Gladkevitch" userId="642f8ae5-2246-42be-8ec3-c78536de1189" providerId="ADAL" clId="{6745B7A3-7F76-449B-9532-C3DE9064537D}" dt="2025-09-19T22:17:52.521" v="59" actId="20577"/>
      <pc:docMkLst>
        <pc:docMk/>
      </pc:docMkLst>
      <pc:sldChg chg="modSp add del mod">
        <pc:chgData name="Mark Gladkevitch" userId="642f8ae5-2246-42be-8ec3-c78536de1189" providerId="ADAL" clId="{6745B7A3-7F76-449B-9532-C3DE9064537D}" dt="2025-09-19T22:17:36.109" v="30" actId="47"/>
        <pc:sldMkLst>
          <pc:docMk/>
          <pc:sldMk cId="4138532181" sldId="257"/>
        </pc:sldMkLst>
      </pc:sldChg>
      <pc:sldChg chg="add del">
        <pc:chgData name="Mark Gladkevitch" userId="642f8ae5-2246-42be-8ec3-c78536de1189" providerId="ADAL" clId="{6745B7A3-7F76-449B-9532-C3DE9064537D}" dt="2025-09-19T22:17:30.031" v="27" actId="2696"/>
        <pc:sldMkLst>
          <pc:docMk/>
          <pc:sldMk cId="3350322966" sldId="258"/>
        </pc:sldMkLst>
      </pc:sldChg>
      <pc:sldChg chg="modSp mod">
        <pc:chgData name="Mark Gladkevitch" userId="642f8ae5-2246-42be-8ec3-c78536de1189" providerId="ADAL" clId="{6745B7A3-7F76-449B-9532-C3DE9064537D}" dt="2025-09-19T22:17:52.521" v="59" actId="20577"/>
        <pc:sldMkLst>
          <pc:docMk/>
          <pc:sldMk cId="1279951320" sldId="264"/>
        </pc:sldMkLst>
      </pc:sldChg>
      <pc:sldChg chg="modSp mod">
        <pc:chgData name="Mark Gladkevitch" userId="642f8ae5-2246-42be-8ec3-c78536de1189" providerId="ADAL" clId="{6745B7A3-7F76-449B-9532-C3DE9064537D}" dt="2025-09-19T22:12:42.096" v="2"/>
        <pc:sldMkLst>
          <pc:docMk/>
          <pc:sldMk cId="2177378062" sldId="265"/>
        </pc:sldMkLst>
      </pc:sldChg>
    </pc:docChg>
  </pc:docChgLst>
  <pc:docChgLst>
    <pc:chgData name="Amaziah Kinavuidi" userId="d280549e-6748-409b-99ab-cc5dfb61f815" providerId="ADAL" clId="{F9FA422E-1A19-4064-A6F7-11E0D5EE413C}"/>
    <pc:docChg chg="undo redo custSel modSld">
      <pc:chgData name="Amaziah Kinavuidi" userId="d280549e-6748-409b-99ab-cc5dfb61f815" providerId="ADAL" clId="{F9FA422E-1A19-4064-A6F7-11E0D5EE413C}" dt="2025-09-25T04:07:59.059" v="188"/>
      <pc:docMkLst>
        <pc:docMk/>
      </pc:docMkLst>
      <pc:sldChg chg="modTransition">
        <pc:chgData name="Amaziah Kinavuidi" userId="d280549e-6748-409b-99ab-cc5dfb61f815" providerId="ADAL" clId="{F9FA422E-1A19-4064-A6F7-11E0D5EE413C}" dt="2025-09-25T04:07:59.059" v="188"/>
        <pc:sldMkLst>
          <pc:docMk/>
          <pc:sldMk cId="2101778238" sldId="259"/>
        </pc:sldMkLst>
      </pc:sldChg>
      <pc:sldChg chg="addSp delSp modSp mod setBg">
        <pc:chgData name="Amaziah Kinavuidi" userId="d280549e-6748-409b-99ab-cc5dfb61f815" providerId="ADAL" clId="{F9FA422E-1A19-4064-A6F7-11E0D5EE413C}" dt="2025-09-24T03:54:09.546" v="183" actId="1076"/>
        <pc:sldMkLst>
          <pc:docMk/>
          <pc:sldMk cId="333662491" sldId="261"/>
        </pc:sldMkLst>
        <pc:spChg chg="mod">
          <ac:chgData name="Amaziah Kinavuidi" userId="d280549e-6748-409b-99ab-cc5dfb61f815" providerId="ADAL" clId="{F9FA422E-1A19-4064-A6F7-11E0D5EE413C}" dt="2025-09-22T03:58:03.257" v="57" actId="26606"/>
          <ac:spMkLst>
            <pc:docMk/>
            <pc:sldMk cId="333662491" sldId="261"/>
            <ac:spMk id="2" creationId="{FE21BDEC-9ECF-C104-44F0-E2A68ACCC704}"/>
          </ac:spMkLst>
        </pc:spChg>
        <pc:spChg chg="mod">
          <ac:chgData name="Amaziah Kinavuidi" userId="d280549e-6748-409b-99ab-cc5dfb61f815" providerId="ADAL" clId="{F9FA422E-1A19-4064-A6F7-11E0D5EE413C}" dt="2025-09-24T03:54:09.546" v="183" actId="1076"/>
          <ac:spMkLst>
            <pc:docMk/>
            <pc:sldMk cId="333662491" sldId="261"/>
            <ac:spMk id="3" creationId="{05D3114B-8B2F-AEA8-FBCA-FA0DBECBE99D}"/>
          </ac:spMkLst>
        </pc:spChg>
        <pc:spChg chg="mod">
          <ac:chgData name="Amaziah Kinavuidi" userId="d280549e-6748-409b-99ab-cc5dfb61f815" providerId="ADAL" clId="{F9FA422E-1A19-4064-A6F7-11E0D5EE413C}" dt="2025-09-24T03:53:03.219" v="179" actId="14100"/>
          <ac:spMkLst>
            <pc:docMk/>
            <pc:sldMk cId="333662491" sldId="261"/>
            <ac:spMk id="4" creationId="{1F07E757-0163-1ABA-81F6-B6E9598296D5}"/>
          </ac:spMkLst>
        </pc:spChg>
        <pc:picChg chg="mod ord">
          <ac:chgData name="Amaziah Kinavuidi" userId="d280549e-6748-409b-99ab-cc5dfb61f815" providerId="ADAL" clId="{F9FA422E-1A19-4064-A6F7-11E0D5EE413C}" dt="2025-09-22T03:58:03.257" v="57" actId="26606"/>
          <ac:picMkLst>
            <pc:docMk/>
            <pc:sldMk cId="333662491" sldId="261"/>
            <ac:picMk id="5" creationId="{9C3E081A-57C3-44AB-8721-E81233703773}"/>
          </ac:picMkLst>
        </pc:picChg>
      </pc:sldChg>
      <pc:sldChg chg="modSp mod">
        <pc:chgData name="Amaziah Kinavuidi" userId="d280549e-6748-409b-99ab-cc5dfb61f815" providerId="ADAL" clId="{F9FA422E-1A19-4064-A6F7-11E0D5EE413C}" dt="2025-09-22T04:17:48.222" v="119" actId="20577"/>
        <pc:sldMkLst>
          <pc:docMk/>
          <pc:sldMk cId="46062510" sldId="262"/>
        </pc:sldMkLst>
      </pc:sldChg>
      <pc:sldChg chg="addSp delSp modSp mod">
        <pc:chgData name="Amaziah Kinavuidi" userId="d280549e-6748-409b-99ab-cc5dfb61f815" providerId="ADAL" clId="{F9FA422E-1A19-4064-A6F7-11E0D5EE413C}" dt="2025-09-24T03:47:06.242" v="142" actId="20577"/>
        <pc:sldMkLst>
          <pc:docMk/>
          <pc:sldMk cId="2561892003" sldId="263"/>
        </pc:sldMkLst>
        <pc:spChg chg="add del mod">
          <ac:chgData name="Amaziah Kinavuidi" userId="d280549e-6748-409b-99ab-cc5dfb61f815" providerId="ADAL" clId="{F9FA422E-1A19-4064-A6F7-11E0D5EE413C}" dt="2025-09-24T03:44:07.450" v="128" actId="478"/>
          <ac:spMkLst>
            <pc:docMk/>
            <pc:sldMk cId="2561892003" sldId="263"/>
            <ac:spMk id="6" creationId="{3A2E83E9-D437-878D-BCC1-F528DB8BD607}"/>
          </ac:spMkLst>
        </pc:spChg>
        <pc:spChg chg="mod">
          <ac:chgData name="Amaziah Kinavuidi" userId="d280549e-6748-409b-99ab-cc5dfb61f815" providerId="ADAL" clId="{F9FA422E-1A19-4064-A6F7-11E0D5EE413C}" dt="2025-09-24T03:47:06.242" v="142" actId="20577"/>
          <ac:spMkLst>
            <pc:docMk/>
            <pc:sldMk cId="2561892003" sldId="263"/>
            <ac:spMk id="13" creationId="{B9080700-0D2E-6B57-31EE-078FA3D97A1F}"/>
          </ac:spMkLst>
        </pc:spChg>
      </pc:sldChg>
      <pc:sldChg chg="addSp delSp modSp mod setBg">
        <pc:chgData name="Amaziah Kinavuidi" userId="d280549e-6748-409b-99ab-cc5dfb61f815" providerId="ADAL" clId="{F9FA422E-1A19-4064-A6F7-11E0D5EE413C}" dt="2025-09-22T03:55:40.159" v="45" actId="14100"/>
        <pc:sldMkLst>
          <pc:docMk/>
          <pc:sldMk cId="3175706670" sldId="270"/>
        </pc:sldMkLst>
        <pc:spChg chg="mod">
          <ac:chgData name="Amaziah Kinavuidi" userId="d280549e-6748-409b-99ab-cc5dfb61f815" providerId="ADAL" clId="{F9FA422E-1A19-4064-A6F7-11E0D5EE413C}" dt="2025-09-22T03:55:17.233" v="41" actId="962"/>
          <ac:spMkLst>
            <pc:docMk/>
            <pc:sldMk cId="3175706670" sldId="270"/>
            <ac:spMk id="2" creationId="{AF3B6267-419B-659E-1936-E94268846F3D}"/>
          </ac:spMkLst>
        </pc:spChg>
        <pc:picChg chg="mod">
          <ac:chgData name="Amaziah Kinavuidi" userId="d280549e-6748-409b-99ab-cc5dfb61f815" providerId="ADAL" clId="{F9FA422E-1A19-4064-A6F7-11E0D5EE413C}" dt="2025-09-22T03:55:40.159" v="45" actId="14100"/>
          <ac:picMkLst>
            <pc:docMk/>
            <pc:sldMk cId="3175706670" sldId="270"/>
            <ac:picMk id="1026" creationId="{E38ADA32-0D18-F45C-6B30-66EE3709A485}"/>
          </ac:picMkLst>
        </pc:picChg>
        <pc:picChg chg="mod">
          <ac:chgData name="Amaziah Kinavuidi" userId="d280549e-6748-409b-99ab-cc5dfb61f815" providerId="ADAL" clId="{F9FA422E-1A19-4064-A6F7-11E0D5EE413C}" dt="2025-09-22T03:55:35.686" v="44" actId="14100"/>
          <ac:picMkLst>
            <pc:docMk/>
            <pc:sldMk cId="3175706670" sldId="270"/>
            <ac:picMk id="1028" creationId="{2CB129A1-B41B-C6FA-E102-CFBF9D734457}"/>
          </ac:picMkLst>
        </pc:picChg>
      </pc:sldChg>
      <pc:sldChg chg="addSp delSp modSp mod modTransition setBg setClrOvrMap">
        <pc:chgData name="Amaziah Kinavuidi" userId="d280549e-6748-409b-99ab-cc5dfb61f815" providerId="ADAL" clId="{F9FA422E-1A19-4064-A6F7-11E0D5EE413C}" dt="2025-09-25T04:06:56.133" v="187"/>
        <pc:sldMkLst>
          <pc:docMk/>
          <pc:sldMk cId="2467482678" sldId="271"/>
        </pc:sldMkLst>
        <pc:spChg chg="add">
          <ac:chgData name="Amaziah Kinavuidi" userId="d280549e-6748-409b-99ab-cc5dfb61f815" providerId="ADAL" clId="{F9FA422E-1A19-4064-A6F7-11E0D5EE413C}" dt="2025-09-22T04:15:24.788" v="76" actId="26606"/>
          <ac:spMkLst>
            <pc:docMk/>
            <pc:sldMk cId="2467482678" sldId="271"/>
            <ac:spMk id="2052" creationId="{799448F2-0E5B-42DA-B2D1-11A14E947BD4}"/>
          </ac:spMkLst>
        </pc:spChg>
        <pc:spChg chg="add">
          <ac:chgData name="Amaziah Kinavuidi" userId="d280549e-6748-409b-99ab-cc5dfb61f815" providerId="ADAL" clId="{F9FA422E-1A19-4064-A6F7-11E0D5EE413C}" dt="2025-09-22T04:15:24.788" v="76" actId="26606"/>
          <ac:spMkLst>
            <pc:docMk/>
            <pc:sldMk cId="2467482678" sldId="271"/>
            <ac:spMk id="2053" creationId="{4E8A7552-20E1-4F34-ADAB-C1DB6634D47E}"/>
          </ac:spMkLst>
        </pc:spChg>
        <pc:picChg chg="add mod ord">
          <ac:chgData name="Amaziah Kinavuidi" userId="d280549e-6748-409b-99ab-cc5dfb61f815" providerId="ADAL" clId="{F9FA422E-1A19-4064-A6F7-11E0D5EE413C}" dt="2025-09-22T04:15:24.788" v="76" actId="26606"/>
          <ac:picMkLst>
            <pc:docMk/>
            <pc:sldMk cId="2467482678" sldId="271"/>
            <ac:picMk id="1026" creationId="{2D52C75B-7314-0F58-1C46-44256968461E}"/>
          </ac:picMkLst>
        </pc:picChg>
        <pc:picChg chg="add mod">
          <ac:chgData name="Amaziah Kinavuidi" userId="d280549e-6748-409b-99ab-cc5dfb61f815" providerId="ADAL" clId="{F9FA422E-1A19-4064-A6F7-11E0D5EE413C}" dt="2025-09-22T04:15:24.788" v="76" actId="26606"/>
          <ac:picMkLst>
            <pc:docMk/>
            <pc:sldMk cId="2467482678" sldId="271"/>
            <ac:picMk id="1028" creationId="{B807B6DA-75D2-CF33-505E-02E3A2081CA5}"/>
          </ac:picMkLst>
        </pc:picChg>
        <pc:picChg chg="mod ord">
          <ac:chgData name="Amaziah Kinavuidi" userId="d280549e-6748-409b-99ab-cc5dfb61f815" providerId="ADAL" clId="{F9FA422E-1A19-4064-A6F7-11E0D5EE413C}" dt="2025-09-22T04:15:24.788" v="76" actId="26606"/>
          <ac:picMkLst>
            <pc:docMk/>
            <pc:sldMk cId="2467482678" sldId="271"/>
            <ac:picMk id="2050" creationId="{A9EB6356-D5CA-9876-C969-D4D8ACF971EF}"/>
          </ac:picMkLst>
        </pc:picChg>
      </pc:sldChg>
      <pc:sldChg chg="modSp mod">
        <pc:chgData name="Amaziah Kinavuidi" userId="d280549e-6748-409b-99ab-cc5dfb61f815" providerId="ADAL" clId="{F9FA422E-1A19-4064-A6F7-11E0D5EE413C}" dt="2025-09-24T03:51:52.139" v="144" actId="242"/>
        <pc:sldMkLst>
          <pc:docMk/>
          <pc:sldMk cId="1299700702" sldId="274"/>
        </pc:sldMkLst>
        <pc:spChg chg="mod">
          <ac:chgData name="Amaziah Kinavuidi" userId="d280549e-6748-409b-99ab-cc5dfb61f815" providerId="ADAL" clId="{F9FA422E-1A19-4064-A6F7-11E0D5EE413C}" dt="2025-09-24T03:51:52.139" v="144" actId="242"/>
          <ac:spMkLst>
            <pc:docMk/>
            <pc:sldMk cId="1299700702" sldId="274"/>
            <ac:spMk id="3" creationId="{AE159E19-7AC5-219A-EEBC-1185A2307313}"/>
          </ac:spMkLst>
        </pc:spChg>
      </pc:sldChg>
    </pc:docChg>
  </pc:docChgLst>
  <pc:docChgLst>
    <pc:chgData name="Amaziah Kinavuidi" userId="d280549e-6748-409b-99ab-cc5dfb61f815" providerId="ADAL" clId="{3908416C-42E1-4B87-A11C-EF35C836F3C5}"/>
    <pc:docChg chg="undo redo custSel modSld">
      <pc:chgData name="Amaziah Kinavuidi" userId="d280549e-6748-409b-99ab-cc5dfb61f815" providerId="ADAL" clId="{3908416C-42E1-4B87-A11C-EF35C836F3C5}" dt="2025-09-22T23:00:47.108" v="841"/>
      <pc:docMkLst>
        <pc:docMk/>
      </pc:docMkLst>
      <pc:sldChg chg="addSp delSp modSp mod setBg delDesignElem">
        <pc:chgData name="Amaziah Kinavuidi" userId="d280549e-6748-409b-99ab-cc5dfb61f815" providerId="ADAL" clId="{3908416C-42E1-4B87-A11C-EF35C836F3C5}" dt="2025-09-18T18:51:31.403" v="42" actId="1362"/>
        <pc:sldMkLst>
          <pc:docMk/>
          <pc:sldMk cId="2539931559" sldId="256"/>
        </pc:sldMkLst>
        <pc:spChg chg="ord">
          <ac:chgData name="Amaziah Kinavuidi" userId="d280549e-6748-409b-99ab-cc5dfb61f815" providerId="ADAL" clId="{3908416C-42E1-4B87-A11C-EF35C836F3C5}" dt="2025-09-18T18:45:15.488" v="25" actId="26606"/>
          <ac:spMkLst>
            <pc:docMk/>
            <pc:sldMk cId="2539931559" sldId="256"/>
            <ac:spMk id="13" creationId="{7B875C88-BE68-D826-D463-3A5B16EFC5BF}"/>
          </ac:spMkLst>
        </pc:spChg>
        <pc:spChg chg="mod ord">
          <ac:chgData name="Amaziah Kinavuidi" userId="d280549e-6748-409b-99ab-cc5dfb61f815" providerId="ADAL" clId="{3908416C-42E1-4B87-A11C-EF35C836F3C5}" dt="2025-09-18T18:45:15.488" v="25" actId="26606"/>
          <ac:spMkLst>
            <pc:docMk/>
            <pc:sldMk cId="2539931559" sldId="256"/>
            <ac:spMk id="14" creationId="{09291277-5E03-C45A-696F-834BFFBD7037}"/>
          </ac:spMkLst>
        </pc:spChg>
      </pc:sldChg>
      <pc:sldChg chg="modSp">
        <pc:chgData name="Amaziah Kinavuidi" userId="d280549e-6748-409b-99ab-cc5dfb61f815" providerId="ADAL" clId="{3908416C-42E1-4B87-A11C-EF35C836F3C5}" dt="2025-09-18T18:50:39.392" v="40"/>
        <pc:sldMkLst>
          <pc:docMk/>
          <pc:sldMk cId="4138532181" sldId="257"/>
        </pc:sldMkLst>
      </pc:sldChg>
      <pc:sldChg chg="modSp">
        <pc:chgData name="Amaziah Kinavuidi" userId="d280549e-6748-409b-99ab-cc5dfb61f815" providerId="ADAL" clId="{3908416C-42E1-4B87-A11C-EF35C836F3C5}" dt="2025-09-18T18:50:39.392" v="40"/>
        <pc:sldMkLst>
          <pc:docMk/>
          <pc:sldMk cId="3350322966" sldId="258"/>
        </pc:sldMkLst>
        <pc:spChg chg="mod">
          <ac:chgData name="Amaziah Kinavuidi" userId="d280549e-6748-409b-99ab-cc5dfb61f815" providerId="ADAL" clId="{3908416C-42E1-4B87-A11C-EF35C836F3C5}" dt="2025-09-18T18:50:39.392" v="40"/>
          <ac:spMkLst>
            <pc:docMk/>
            <pc:sldMk cId="3350322966" sldId="258"/>
            <ac:spMk id="2" creationId="{A921CAC4-A3E3-4AB5-B50C-988E97C54C23}"/>
          </ac:spMkLst>
        </pc:spChg>
      </pc:sldChg>
      <pc:sldChg chg="modSp modTransition">
        <pc:chgData name="Amaziah Kinavuidi" userId="d280549e-6748-409b-99ab-cc5dfb61f815" providerId="ADAL" clId="{3908416C-42E1-4B87-A11C-EF35C836F3C5}" dt="2025-09-22T23:00:47.108" v="841"/>
        <pc:sldMkLst>
          <pc:docMk/>
          <pc:sldMk cId="2101778238" sldId="259"/>
        </pc:sldMkLst>
        <pc:spChg chg="mod">
          <ac:chgData name="Amaziah Kinavuidi" userId="d280549e-6748-409b-99ab-cc5dfb61f815" providerId="ADAL" clId="{3908416C-42E1-4B87-A11C-EF35C836F3C5}" dt="2025-09-18T18:50:39.392" v="40"/>
          <ac:spMkLst>
            <pc:docMk/>
            <pc:sldMk cId="2101778238" sldId="259"/>
            <ac:spMk id="2" creationId="{297C8443-01CE-1E83-3708-16158EA33BF6}"/>
          </ac:spMkLst>
        </pc:spChg>
      </pc:sldChg>
      <pc:sldChg chg="addSp delSp modSp mod setBg setClrOvrMap delDesignElem">
        <pc:chgData name="Amaziah Kinavuidi" userId="d280549e-6748-409b-99ab-cc5dfb61f815" providerId="ADAL" clId="{3908416C-42E1-4B87-A11C-EF35C836F3C5}" dt="2025-09-22T20:34:08.881" v="101"/>
        <pc:sldMkLst>
          <pc:docMk/>
          <pc:sldMk cId="3969297330" sldId="260"/>
        </pc:sldMkLst>
        <pc:spChg chg="mod">
          <ac:chgData name="Amaziah Kinavuidi" userId="d280549e-6748-409b-99ab-cc5dfb61f815" providerId="ADAL" clId="{3908416C-42E1-4B87-A11C-EF35C836F3C5}" dt="2025-09-18T19:02:25.706" v="56" actId="14100"/>
          <ac:spMkLst>
            <pc:docMk/>
            <pc:sldMk cId="3969297330" sldId="260"/>
            <ac:spMk id="2" creationId="{9D2F8951-F3AF-4EDF-82A2-6225ECEEF567}"/>
          </ac:spMkLst>
        </pc:spChg>
        <pc:spChg chg="mod">
          <ac:chgData name="Amaziah Kinavuidi" userId="d280549e-6748-409b-99ab-cc5dfb61f815" providerId="ADAL" clId="{3908416C-42E1-4B87-A11C-EF35C836F3C5}" dt="2025-09-18T19:02:17.121" v="55" actId="26606"/>
          <ac:spMkLst>
            <pc:docMk/>
            <pc:sldMk cId="3969297330" sldId="260"/>
            <ac:spMk id="4" creationId="{9211D200-8BBA-E416-A9C3-0A82007A96C4}"/>
          </ac:spMkLst>
        </pc:spChg>
        <pc:spChg chg="add mod">
          <ac:chgData name="Amaziah Kinavuidi" userId="d280549e-6748-409b-99ab-cc5dfb61f815" providerId="ADAL" clId="{3908416C-42E1-4B87-A11C-EF35C836F3C5}" dt="2025-09-18T19:03:30.195" v="95" actId="20577"/>
          <ac:spMkLst>
            <pc:docMk/>
            <pc:sldMk cId="3969297330" sldId="260"/>
            <ac:spMk id="6" creationId="{38B9B751-D884-F071-8162-C75CA4770E7A}"/>
          </ac:spMkLst>
        </pc:spChg>
        <pc:spChg chg="add del">
          <ac:chgData name="Amaziah Kinavuidi" userId="d280549e-6748-409b-99ab-cc5dfb61f815" providerId="ADAL" clId="{3908416C-42E1-4B87-A11C-EF35C836F3C5}" dt="2025-09-22T20:34:08.881" v="101"/>
          <ac:spMkLst>
            <pc:docMk/>
            <pc:sldMk cId="3969297330" sldId="260"/>
            <ac:spMk id="15" creationId="{AA3B856C-9196-4702-BED7-5733C7EAA667}"/>
          </ac:spMkLst>
        </pc:spChg>
        <pc:spChg chg="add del">
          <ac:chgData name="Amaziah Kinavuidi" userId="d280549e-6748-409b-99ab-cc5dfb61f815" providerId="ADAL" clId="{3908416C-42E1-4B87-A11C-EF35C836F3C5}" dt="2025-09-22T20:34:08.881" v="101"/>
          <ac:spMkLst>
            <pc:docMk/>
            <pc:sldMk cId="3969297330" sldId="260"/>
            <ac:spMk id="16" creationId="{8BA3D8AB-075F-4BA0-86FD-E58CCD85BC6E}"/>
          </ac:spMkLst>
        </pc:spChg>
        <pc:spChg chg="add del">
          <ac:chgData name="Amaziah Kinavuidi" userId="d280549e-6748-409b-99ab-cc5dfb61f815" providerId="ADAL" clId="{3908416C-42E1-4B87-A11C-EF35C836F3C5}" dt="2025-09-22T20:34:08.881" v="101"/>
          <ac:spMkLst>
            <pc:docMk/>
            <pc:sldMk cId="3969297330" sldId="260"/>
            <ac:spMk id="17" creationId="{0AE80D91-18AA-438F-BFF4-E6BABFDFBABE}"/>
          </ac:spMkLst>
        </pc:spChg>
        <pc:spChg chg="add del">
          <ac:chgData name="Amaziah Kinavuidi" userId="d280549e-6748-409b-99ab-cc5dfb61f815" providerId="ADAL" clId="{3908416C-42E1-4B87-A11C-EF35C836F3C5}" dt="2025-09-22T20:34:08.881" v="101"/>
          <ac:spMkLst>
            <pc:docMk/>
            <pc:sldMk cId="3969297330" sldId="260"/>
            <ac:spMk id="18" creationId="{EF05C5AB-8A34-4DF3-AB54-AD74AA4324E8}"/>
          </ac:spMkLst>
        </pc:spChg>
      </pc:sldChg>
      <pc:sldChg chg="addSp delSp modSp mod modTransition setBg">
        <pc:chgData name="Amaziah Kinavuidi" userId="d280549e-6748-409b-99ab-cc5dfb61f815" providerId="ADAL" clId="{3908416C-42E1-4B87-A11C-EF35C836F3C5}" dt="2025-09-22T22:58:46.963" v="822"/>
        <pc:sldMkLst>
          <pc:docMk/>
          <pc:sldMk cId="333662491" sldId="261"/>
        </pc:sldMkLst>
        <pc:spChg chg="mod">
          <ac:chgData name="Amaziah Kinavuidi" userId="d280549e-6748-409b-99ab-cc5dfb61f815" providerId="ADAL" clId="{3908416C-42E1-4B87-A11C-EF35C836F3C5}" dt="2025-09-22T21:30:40.584" v="410" actId="1076"/>
          <ac:spMkLst>
            <pc:docMk/>
            <pc:sldMk cId="333662491" sldId="261"/>
            <ac:spMk id="2" creationId="{FE21BDEC-9ECF-C104-44F0-E2A68ACCC704}"/>
          </ac:spMkLst>
        </pc:spChg>
        <pc:spChg chg="mod ord">
          <ac:chgData name="Amaziah Kinavuidi" userId="d280549e-6748-409b-99ab-cc5dfb61f815" providerId="ADAL" clId="{3908416C-42E1-4B87-A11C-EF35C836F3C5}" dt="2025-09-22T21:30:15.169" v="408" actId="2711"/>
          <ac:spMkLst>
            <pc:docMk/>
            <pc:sldMk cId="333662491" sldId="261"/>
            <ac:spMk id="3" creationId="{05D3114B-8B2F-AEA8-FBCA-FA0DBECBE99D}"/>
          </ac:spMkLst>
        </pc:spChg>
        <pc:spChg chg="add mod">
          <ac:chgData name="Amaziah Kinavuidi" userId="d280549e-6748-409b-99ab-cc5dfb61f815" providerId="ADAL" clId="{3908416C-42E1-4B87-A11C-EF35C836F3C5}" dt="2025-09-22T20:40:17.040" v="118" actId="11530"/>
          <ac:spMkLst>
            <pc:docMk/>
            <pc:sldMk cId="333662491" sldId="261"/>
            <ac:spMk id="4" creationId="{1F07E757-0163-1ABA-81F6-B6E9598296D5}"/>
          </ac:spMkLst>
        </pc:spChg>
        <pc:picChg chg="add mod">
          <ac:chgData name="Amaziah Kinavuidi" userId="d280549e-6748-409b-99ab-cc5dfb61f815" providerId="ADAL" clId="{3908416C-42E1-4B87-A11C-EF35C836F3C5}" dt="2025-09-22T20:38:54.425" v="117" actId="1076"/>
          <ac:picMkLst>
            <pc:docMk/>
            <pc:sldMk cId="333662491" sldId="261"/>
            <ac:picMk id="5" creationId="{9C3E081A-57C3-44AB-8721-E81233703773}"/>
          </ac:picMkLst>
        </pc:picChg>
      </pc:sldChg>
      <pc:sldChg chg="addSp delSp modSp mod delDesignElem">
        <pc:chgData name="Amaziah Kinavuidi" userId="d280549e-6748-409b-99ab-cc5dfb61f815" providerId="ADAL" clId="{3908416C-42E1-4B87-A11C-EF35C836F3C5}" dt="2025-09-22T20:55:04.562" v="175" actId="255"/>
        <pc:sldMkLst>
          <pc:docMk/>
          <pc:sldMk cId="46062510" sldId="262"/>
        </pc:sldMkLst>
      </pc:sldChg>
      <pc:sldChg chg="addSp delSp modSp mod modTransition setBg">
        <pc:chgData name="Amaziah Kinavuidi" userId="d280549e-6748-409b-99ab-cc5dfb61f815" providerId="ADAL" clId="{3908416C-42E1-4B87-A11C-EF35C836F3C5}" dt="2025-09-22T23:00:34.115" v="837"/>
        <pc:sldMkLst>
          <pc:docMk/>
          <pc:sldMk cId="2561892003" sldId="263"/>
        </pc:sldMkLst>
        <pc:spChg chg="mod">
          <ac:chgData name="Amaziah Kinavuidi" userId="d280549e-6748-409b-99ab-cc5dfb61f815" providerId="ADAL" clId="{3908416C-42E1-4B87-A11C-EF35C836F3C5}" dt="2025-09-22T21:26:47.987" v="382" actId="1076"/>
          <ac:spMkLst>
            <pc:docMk/>
            <pc:sldMk cId="2561892003" sldId="263"/>
            <ac:spMk id="2" creationId="{2551DB41-7287-09D7-142C-3B3177EB80DF}"/>
          </ac:spMkLst>
        </pc:spChg>
        <pc:spChg chg="add mod">
          <ac:chgData name="Amaziah Kinavuidi" userId="d280549e-6748-409b-99ab-cc5dfb61f815" providerId="ADAL" clId="{3908416C-42E1-4B87-A11C-EF35C836F3C5}" dt="2025-09-22T21:45:00.857" v="548" actId="1076"/>
          <ac:spMkLst>
            <pc:docMk/>
            <pc:sldMk cId="2561892003" sldId="263"/>
            <ac:spMk id="4" creationId="{FE949822-FBD9-FCC5-469D-0FC73EA51E7F}"/>
          </ac:spMkLst>
        </pc:spChg>
        <pc:spChg chg="add mod">
          <ac:chgData name="Amaziah Kinavuidi" userId="d280549e-6748-409b-99ab-cc5dfb61f815" providerId="ADAL" clId="{3908416C-42E1-4B87-A11C-EF35C836F3C5}" dt="2025-09-22T21:45:20.226" v="554" actId="14100"/>
          <ac:spMkLst>
            <pc:docMk/>
            <pc:sldMk cId="2561892003" sldId="263"/>
            <ac:spMk id="5" creationId="{11BB5DD4-E840-F558-32FE-54799E077893}"/>
          </ac:spMkLst>
        </pc:spChg>
        <pc:spChg chg="add mod">
          <ac:chgData name="Amaziah Kinavuidi" userId="d280549e-6748-409b-99ab-cc5dfb61f815" providerId="ADAL" clId="{3908416C-42E1-4B87-A11C-EF35C836F3C5}" dt="2025-09-22T22:55:49.171" v="809" actId="207"/>
          <ac:spMkLst>
            <pc:docMk/>
            <pc:sldMk cId="2561892003" sldId="263"/>
            <ac:spMk id="6" creationId="{3A2E83E9-D437-878D-BCC1-F528DB8BD607}"/>
          </ac:spMkLst>
        </pc:spChg>
        <pc:spChg chg="add mod">
          <ac:chgData name="Amaziah Kinavuidi" userId="d280549e-6748-409b-99ab-cc5dfb61f815" providerId="ADAL" clId="{3908416C-42E1-4B87-A11C-EF35C836F3C5}" dt="2025-09-22T22:56:05.482" v="813" actId="1076"/>
          <ac:spMkLst>
            <pc:docMk/>
            <pc:sldMk cId="2561892003" sldId="263"/>
            <ac:spMk id="7" creationId="{7962F76A-0764-7594-6461-82A82E68B744}"/>
          </ac:spMkLst>
        </pc:spChg>
        <pc:spChg chg="add mod">
          <ac:chgData name="Amaziah Kinavuidi" userId="d280549e-6748-409b-99ab-cc5dfb61f815" providerId="ADAL" clId="{3908416C-42E1-4B87-A11C-EF35C836F3C5}" dt="2025-09-22T22:53:56.295" v="800" actId="1076"/>
          <ac:spMkLst>
            <pc:docMk/>
            <pc:sldMk cId="2561892003" sldId="263"/>
            <ac:spMk id="9" creationId="{F3D9956A-E7E1-1F25-11D7-023DC7E7A26C}"/>
          </ac:spMkLst>
        </pc:spChg>
        <pc:spChg chg="add mod">
          <ac:chgData name="Amaziah Kinavuidi" userId="d280549e-6748-409b-99ab-cc5dfb61f815" providerId="ADAL" clId="{3908416C-42E1-4B87-A11C-EF35C836F3C5}" dt="2025-09-22T22:56:15.273" v="816" actId="1076"/>
          <ac:spMkLst>
            <pc:docMk/>
            <pc:sldMk cId="2561892003" sldId="263"/>
            <ac:spMk id="11" creationId="{313DEBF6-C6B4-74AF-9F9A-20561BDFA933}"/>
          </ac:spMkLst>
        </pc:spChg>
        <pc:spChg chg="add mod">
          <ac:chgData name="Amaziah Kinavuidi" userId="d280549e-6748-409b-99ab-cc5dfb61f815" providerId="ADAL" clId="{3908416C-42E1-4B87-A11C-EF35C836F3C5}" dt="2025-09-22T22:56:18.145" v="817" actId="1076"/>
          <ac:spMkLst>
            <pc:docMk/>
            <pc:sldMk cId="2561892003" sldId="263"/>
            <ac:spMk id="12" creationId="{F1D4BBD8-65B8-16DA-2835-08CE580EEF27}"/>
          </ac:spMkLst>
        </pc:spChg>
        <pc:spChg chg="add mod">
          <ac:chgData name="Amaziah Kinavuidi" userId="d280549e-6748-409b-99ab-cc5dfb61f815" providerId="ADAL" clId="{3908416C-42E1-4B87-A11C-EF35C836F3C5}" dt="2025-09-22T22:56:26.913" v="820" actId="14100"/>
          <ac:spMkLst>
            <pc:docMk/>
            <pc:sldMk cId="2561892003" sldId="263"/>
            <ac:spMk id="13" creationId="{B9080700-0D2E-6B57-31EE-078FA3D97A1F}"/>
          </ac:spMkLst>
        </pc:spChg>
      </pc:sldChg>
      <pc:sldChg chg="addSp delSp modSp mod setBg">
        <pc:chgData name="Amaziah Kinavuidi" userId="d280549e-6748-409b-99ab-cc5dfb61f815" providerId="ADAL" clId="{3908416C-42E1-4B87-A11C-EF35C836F3C5}" dt="2025-09-18T18:50:39.392" v="40"/>
        <pc:sldMkLst>
          <pc:docMk/>
          <pc:sldMk cId="1279951320" sldId="264"/>
        </pc:sldMkLst>
        <pc:spChg chg="mod">
          <ac:chgData name="Amaziah Kinavuidi" userId="d280549e-6748-409b-99ab-cc5dfb61f815" providerId="ADAL" clId="{3908416C-42E1-4B87-A11C-EF35C836F3C5}" dt="2025-09-18T18:50:39.392" v="40"/>
          <ac:spMkLst>
            <pc:docMk/>
            <pc:sldMk cId="1279951320" sldId="264"/>
            <ac:spMk id="2" creationId="{4C1580EC-5AD2-DDA3-7A6E-95FCAB68DA36}"/>
          </ac:spMkLst>
        </pc:spChg>
      </pc:sldChg>
      <pc:sldChg chg="modSp">
        <pc:chgData name="Amaziah Kinavuidi" userId="d280549e-6748-409b-99ab-cc5dfb61f815" providerId="ADAL" clId="{3908416C-42E1-4B87-A11C-EF35C836F3C5}" dt="2025-09-18T18:50:39.392" v="40"/>
        <pc:sldMkLst>
          <pc:docMk/>
          <pc:sldMk cId="2177378062" sldId="265"/>
        </pc:sldMkLst>
        <pc:spChg chg="mod">
          <ac:chgData name="Amaziah Kinavuidi" userId="d280549e-6748-409b-99ab-cc5dfb61f815" providerId="ADAL" clId="{3908416C-42E1-4B87-A11C-EF35C836F3C5}" dt="2025-09-18T18:50:39.392" v="40"/>
          <ac:spMkLst>
            <pc:docMk/>
            <pc:sldMk cId="2177378062" sldId="265"/>
            <ac:spMk id="2" creationId="{849F565F-B13F-8062-21D3-ED37600C8FA6}"/>
          </ac:spMkLst>
        </pc:spChg>
      </pc:sldChg>
      <pc:sldChg chg="addSp delSp modSp mod modTransition setBg delDesignElem chgLayout">
        <pc:chgData name="Amaziah Kinavuidi" userId="d280549e-6748-409b-99ab-cc5dfb61f815" providerId="ADAL" clId="{3908416C-42E1-4B87-A11C-EF35C836F3C5}" dt="2025-09-22T22:58:52.914" v="823"/>
        <pc:sldMkLst>
          <pc:docMk/>
          <pc:sldMk cId="3175706670" sldId="270"/>
        </pc:sldMkLst>
        <pc:spChg chg="mod ord">
          <ac:chgData name="Amaziah Kinavuidi" userId="d280549e-6748-409b-99ab-cc5dfb61f815" providerId="ADAL" clId="{3908416C-42E1-4B87-A11C-EF35C836F3C5}" dt="2025-09-22T21:30:54.066" v="411" actId="2711"/>
          <ac:spMkLst>
            <pc:docMk/>
            <pc:sldMk cId="3175706670" sldId="270"/>
            <ac:spMk id="2" creationId="{AF3B6267-419B-659E-1936-E94268846F3D}"/>
          </ac:spMkLst>
        </pc:spChg>
        <pc:picChg chg="mod">
          <ac:chgData name="Amaziah Kinavuidi" userId="d280549e-6748-409b-99ab-cc5dfb61f815" providerId="ADAL" clId="{3908416C-42E1-4B87-A11C-EF35C836F3C5}" dt="2025-09-22T20:44:17.019" v="139" actId="1076"/>
          <ac:picMkLst>
            <pc:docMk/>
            <pc:sldMk cId="3175706670" sldId="270"/>
            <ac:picMk id="1026" creationId="{E38ADA32-0D18-F45C-6B30-66EE3709A485}"/>
          </ac:picMkLst>
        </pc:picChg>
        <pc:picChg chg="mod">
          <ac:chgData name="Amaziah Kinavuidi" userId="d280549e-6748-409b-99ab-cc5dfb61f815" providerId="ADAL" clId="{3908416C-42E1-4B87-A11C-EF35C836F3C5}" dt="2025-09-22T20:44:11.219" v="138" actId="1076"/>
          <ac:picMkLst>
            <pc:docMk/>
            <pc:sldMk cId="3175706670" sldId="270"/>
            <ac:picMk id="1028" creationId="{2CB129A1-B41B-C6FA-E102-CFBF9D734457}"/>
          </ac:picMkLst>
        </pc:picChg>
      </pc:sldChg>
      <pc:sldChg chg="addSp delSp modSp modTransition setBg delDesignElem">
        <pc:chgData name="Amaziah Kinavuidi" userId="d280549e-6748-409b-99ab-cc5dfb61f815" providerId="ADAL" clId="{3908416C-42E1-4B87-A11C-EF35C836F3C5}" dt="2025-09-22T22:59:23.716" v="833"/>
        <pc:sldMkLst>
          <pc:docMk/>
          <pc:sldMk cId="2467482678" sldId="271"/>
        </pc:sldMkLst>
        <pc:spChg chg="add del">
          <ac:chgData name="Amaziah Kinavuidi" userId="d280549e-6748-409b-99ab-cc5dfb61f815" providerId="ADAL" clId="{3908416C-42E1-4B87-A11C-EF35C836F3C5}" dt="2025-09-22T20:34:08.881" v="101"/>
          <ac:spMkLst>
            <pc:docMk/>
            <pc:sldMk cId="2467482678" sldId="271"/>
            <ac:spMk id="2052" creationId="{799448F2-0E5B-42DA-B2D1-11A14E947BD4}"/>
          </ac:spMkLst>
        </pc:spChg>
        <pc:spChg chg="add del">
          <ac:chgData name="Amaziah Kinavuidi" userId="d280549e-6748-409b-99ab-cc5dfb61f815" providerId="ADAL" clId="{3908416C-42E1-4B87-A11C-EF35C836F3C5}" dt="2025-09-22T20:34:08.881" v="101"/>
          <ac:spMkLst>
            <pc:docMk/>
            <pc:sldMk cId="2467482678" sldId="271"/>
            <ac:spMk id="2053" creationId="{4E8A7552-20E1-4F34-ADAB-C1DB6634D47E}"/>
          </ac:spMkLst>
        </pc:spChg>
        <pc:picChg chg="mod">
          <ac:chgData name="Amaziah Kinavuidi" userId="d280549e-6748-409b-99ab-cc5dfb61f815" providerId="ADAL" clId="{3908416C-42E1-4B87-A11C-EF35C836F3C5}" dt="2025-09-22T20:46:51.376" v="143" actId="1076"/>
          <ac:picMkLst>
            <pc:docMk/>
            <pc:sldMk cId="2467482678" sldId="271"/>
            <ac:picMk id="1026" creationId="{2D52C75B-7314-0F58-1C46-44256968461E}"/>
          </ac:picMkLst>
        </pc:picChg>
        <pc:picChg chg="mod">
          <ac:chgData name="Amaziah Kinavuidi" userId="d280549e-6748-409b-99ab-cc5dfb61f815" providerId="ADAL" clId="{3908416C-42E1-4B87-A11C-EF35C836F3C5}" dt="2025-09-22T20:46:55.960" v="144" actId="1076"/>
          <ac:picMkLst>
            <pc:docMk/>
            <pc:sldMk cId="2467482678" sldId="271"/>
            <ac:picMk id="1028" creationId="{B807B6DA-75D2-CF33-505E-02E3A2081CA5}"/>
          </ac:picMkLst>
        </pc:picChg>
      </pc:sldChg>
      <pc:sldChg chg="modTransition">
        <pc:chgData name="Amaziah Kinavuidi" userId="d280549e-6748-409b-99ab-cc5dfb61f815" providerId="ADAL" clId="{3908416C-42E1-4B87-A11C-EF35C836F3C5}" dt="2025-09-22T23:00:29.284" v="835"/>
        <pc:sldMkLst>
          <pc:docMk/>
          <pc:sldMk cId="1299700702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85794-C19D-44EF-8801-56D91E3C3E05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C5AFF-70EF-4B66-A0F1-0DAA650D2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Ask for any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DC5AFF-70EF-4B66-A0F1-0DAA650D28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26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5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1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0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0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8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79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1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1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16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95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7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574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6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4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5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9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5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88FF-FE7B-42E7-A34E-098027EE77D6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86C4C-1593-4378-BE23-9300D11F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443B4-297D-6F85-A83F-36F165EF5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342D52-4D89-8F64-2C7B-B307ADF2F3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4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6BF7D01-0299-1250-1EB8-AF807F6AD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BEA89BE-3B45-9A1C-3877-BFFDD784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99128" y="2293209"/>
            <a:ext cx="5459798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uhaus 93" panose="04030905020B02020C02" pitchFamily="82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SENTRY</a:t>
            </a:r>
            <a:r>
              <a:rPr kumimoji="0" lang="en-US" altLang="ja-JP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endParaRPr kumimoji="0" lang="en-US" altLang="ja-JP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8C7AFF-E31E-390A-300B-C4A386883C46}"/>
              </a:ext>
            </a:extLst>
          </p:cNvPr>
          <p:cNvCxnSpPr>
            <a:cxnSpLocks/>
          </p:cNvCxnSpPr>
          <p:nvPr/>
        </p:nvCxnSpPr>
        <p:spPr>
          <a:xfrm>
            <a:off x="-13552963" y="-6402699"/>
            <a:ext cx="13153118" cy="76644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DF60-60C1-8B04-0424-77C8693D2E98}"/>
              </a:ext>
            </a:extLst>
          </p:cNvPr>
          <p:cNvCxnSpPr>
            <a:cxnSpLocks/>
          </p:cNvCxnSpPr>
          <p:nvPr/>
        </p:nvCxnSpPr>
        <p:spPr>
          <a:xfrm flipV="1">
            <a:off x="13179907" y="752914"/>
            <a:ext cx="14978743" cy="10176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08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device&#10;&#10;AI-generated content may be incorrect.">
            <a:extLst>
              <a:ext uri="{FF2B5EF4-FFF2-40B4-BE49-F238E27FC236}">
                <a16:creationId xmlns:a16="http://schemas.microsoft.com/office/drawing/2014/main" id="{D519FFDE-D4E2-B934-A25E-30BB2A6D3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55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7C8443-01CE-1E83-3708-16158EA3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134" y="1261110"/>
            <a:ext cx="2544438" cy="747084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1A90C9-480D-1E74-6859-69B2E0D3D6FA}"/>
              </a:ext>
            </a:extLst>
          </p:cNvPr>
          <p:cNvSpPr txBox="1"/>
          <p:nvPr/>
        </p:nvSpPr>
        <p:spPr>
          <a:xfrm>
            <a:off x="7375585" y="105013"/>
            <a:ext cx="467354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>
                <a:latin typeface="Arial" panose="020B0604020202020204" pitchFamily="34" charset="0"/>
                <a:cs typeface="Arial" panose="020B0604020202020204" pitchFamily="34" charset="0"/>
              </a:rPr>
              <a:t>Parts:</a:t>
            </a:r>
          </a:p>
          <a:p>
            <a:r>
              <a:rPr lang="en-CA" sz="800" b="1"/>
              <a:t>1. Primary Microcontroller Unit</a:t>
            </a:r>
          </a:p>
          <a:p>
            <a:r>
              <a:rPr lang="en-CA" sz="800" b="1"/>
              <a:t>Component:</a:t>
            </a:r>
            <a:r>
              <a:rPr lang="en-CA" sz="800"/>
              <a:t> Raspberry Pi 5 Single-Board Microcomputer</a:t>
            </a:r>
            <a:br>
              <a:rPr lang="en-CA" sz="800"/>
            </a:br>
            <a:r>
              <a:rPr lang="en-CA" sz="800" b="1"/>
              <a:t>Processor:</a:t>
            </a:r>
            <a:r>
              <a:rPr lang="en-CA" sz="800"/>
              <a:t> Broadcom BCM2712 Quad-core ARM Cortex-A76 (64-bit) SoC @ 2.4GHz</a:t>
            </a:r>
            <a:br>
              <a:rPr lang="en-CA" sz="800"/>
            </a:br>
            <a:r>
              <a:rPr lang="en-CA" sz="800" b="1"/>
              <a:t>GPU:</a:t>
            </a:r>
            <a:r>
              <a:rPr lang="en-CA" sz="800"/>
              <a:t> Broadcom </a:t>
            </a:r>
            <a:r>
              <a:rPr lang="en-CA" sz="800" err="1"/>
              <a:t>VideoCore</a:t>
            </a:r>
            <a:r>
              <a:rPr lang="en-CA" sz="800"/>
              <a:t> VII Graphics Processor</a:t>
            </a:r>
            <a:br>
              <a:rPr lang="en-CA" sz="800"/>
            </a:br>
            <a:r>
              <a:rPr lang="en-CA" sz="800" b="1"/>
              <a:t>Memory Options:</a:t>
            </a:r>
            <a:r>
              <a:rPr lang="en-CA" sz="800"/>
              <a:t> 4GB / 8GB LPDDR4X-4266 SDRAM (user-selectable variant)</a:t>
            </a:r>
            <a:br>
              <a:rPr lang="en-CA" sz="800"/>
            </a:br>
            <a:r>
              <a:rPr lang="en-CA" sz="800" b="1"/>
              <a:t>Connectivity:</a:t>
            </a:r>
            <a:r>
              <a:rPr lang="en-CA" sz="800"/>
              <a:t> Dual-band 802.11ac Wi-Fi, Bluetooth 5.0, Full Gigabit Ethernet</a:t>
            </a:r>
            <a:br>
              <a:rPr lang="en-CA" sz="800"/>
            </a:br>
            <a:r>
              <a:rPr lang="en-CA" sz="800" b="1"/>
              <a:t>I/O Interfaces:</a:t>
            </a:r>
            <a:r>
              <a:rPr lang="en-CA" sz="800"/>
              <a:t> 2× USB 3.0 ports, 2× USB 2.0 ports, 2× Micro-HDMI (4Kp60 support), GPIO header (40-pin, backward-compatible)</a:t>
            </a:r>
            <a:br>
              <a:rPr lang="en-CA" sz="800"/>
            </a:br>
            <a:r>
              <a:rPr lang="en-CA" sz="800" b="1"/>
              <a:t>Storage:</a:t>
            </a:r>
            <a:r>
              <a:rPr lang="en-CA" sz="800"/>
              <a:t> microSD card slot + PCIe 2.0 x1 interface</a:t>
            </a:r>
            <a:br>
              <a:rPr lang="en-CA" sz="800"/>
            </a:br>
            <a:r>
              <a:rPr lang="en-CA" sz="800" b="1"/>
              <a:t>Power Supply:</a:t>
            </a:r>
            <a:r>
              <a:rPr lang="en-CA" sz="800"/>
              <a:t> USB-C 5V/5A input with support for Power Delivery</a:t>
            </a:r>
            <a:br>
              <a:rPr lang="en-CA" sz="800"/>
            </a:br>
            <a:r>
              <a:rPr lang="en-CA" sz="800" b="1"/>
              <a:t>Operating System Compatibility:</a:t>
            </a:r>
            <a:r>
              <a:rPr lang="en-CA" sz="800"/>
              <a:t> Raspberry Pi OS (Debian-based), Ubuntu, third-party Linux distributions</a:t>
            </a:r>
            <a:br>
              <a:rPr lang="en-CA" sz="800"/>
            </a:br>
            <a:r>
              <a:rPr lang="en-CA" sz="800" b="1"/>
              <a:t>Form Factor:</a:t>
            </a:r>
            <a:r>
              <a:rPr lang="en-CA" sz="800"/>
              <a:t> Standard Raspberry Pi layout, 85.6mm × 56.5mm</a:t>
            </a:r>
          </a:p>
          <a:p>
            <a:r>
              <a:rPr lang="en-CA" sz="800" b="1"/>
              <a:t>2. Precision Motion Actuation System</a:t>
            </a:r>
          </a:p>
          <a:p>
            <a:r>
              <a:rPr lang="en-CA" sz="800" b="1"/>
              <a:t>Component:</a:t>
            </a:r>
            <a:r>
              <a:rPr lang="en-CA" sz="800"/>
              <a:t> NEMA 17 Bipolar Stepper Motors</a:t>
            </a:r>
            <a:br>
              <a:rPr lang="en-CA" sz="800"/>
            </a:br>
            <a:r>
              <a:rPr lang="en-CA" sz="800" b="1"/>
              <a:t>Motor Type:</a:t>
            </a:r>
            <a:r>
              <a:rPr lang="en-CA" sz="800"/>
              <a:t> Hybrid Bipolar Stepper</a:t>
            </a:r>
            <a:br>
              <a:rPr lang="en-CA" sz="800"/>
            </a:br>
            <a:r>
              <a:rPr lang="en-CA" sz="800" b="1"/>
              <a:t>Phase Count:</a:t>
            </a:r>
            <a:r>
              <a:rPr lang="en-CA" sz="800"/>
              <a:t> 2-Phase Configuration</a:t>
            </a:r>
            <a:br>
              <a:rPr lang="en-CA" sz="800"/>
            </a:br>
            <a:r>
              <a:rPr lang="en-CA" sz="800" b="1"/>
              <a:t>Step Angle:</a:t>
            </a:r>
            <a:r>
              <a:rPr lang="en-CA" sz="800"/>
              <a:t> 1.8° ± 5% (full-step resolution = 200 steps/rev)</a:t>
            </a:r>
            <a:br>
              <a:rPr lang="en-CA" sz="800"/>
            </a:br>
            <a:r>
              <a:rPr lang="en-CA" sz="800" b="1"/>
              <a:t>Rated Voltage:</a:t>
            </a:r>
            <a:r>
              <a:rPr lang="en-CA" sz="800"/>
              <a:t> 3.8V DC</a:t>
            </a:r>
            <a:br>
              <a:rPr lang="en-CA" sz="800"/>
            </a:br>
            <a:r>
              <a:rPr lang="en-CA" sz="800" b="1"/>
              <a:t>Rated Current per Phase:</a:t>
            </a:r>
            <a:r>
              <a:rPr lang="en-CA" sz="800"/>
              <a:t> 1.5A</a:t>
            </a:r>
            <a:br>
              <a:rPr lang="en-CA" sz="800"/>
            </a:br>
            <a:r>
              <a:rPr lang="en-CA" sz="800" b="1"/>
              <a:t>Holding Torque (Detent Torque):</a:t>
            </a:r>
            <a:r>
              <a:rPr lang="en-CA" sz="800"/>
              <a:t> 38 </a:t>
            </a:r>
            <a:r>
              <a:rPr lang="en-CA" sz="800" err="1"/>
              <a:t>mN·m</a:t>
            </a:r>
            <a:br>
              <a:rPr lang="en-CA" sz="800"/>
            </a:br>
            <a:r>
              <a:rPr lang="en-CA" sz="800" b="1"/>
              <a:t>Shaft Type:</a:t>
            </a:r>
            <a:r>
              <a:rPr lang="en-CA" sz="800"/>
              <a:t> D-cut or round shaft depending on vendor</a:t>
            </a:r>
            <a:br>
              <a:rPr lang="en-CA" sz="800"/>
            </a:br>
            <a:r>
              <a:rPr lang="en-CA" sz="800" b="1"/>
              <a:t>Applications:</a:t>
            </a:r>
            <a:r>
              <a:rPr lang="en-CA" sz="800"/>
              <a:t> Precision rotation, 3D printing, robotic positioning, CNC control</a:t>
            </a:r>
            <a:br>
              <a:rPr lang="en-CA" sz="800"/>
            </a:br>
            <a:r>
              <a:rPr lang="en-CA" sz="800" b="1"/>
              <a:t>Mounting Face Dimensions:</a:t>
            </a:r>
            <a:r>
              <a:rPr lang="en-CA" sz="800"/>
              <a:t> 42mm × 42mm standard NEMA form factor</a:t>
            </a:r>
          </a:p>
          <a:p>
            <a:r>
              <a:rPr lang="en-CA" sz="800" b="1"/>
              <a:t>3. Rotational Support Element</a:t>
            </a:r>
          </a:p>
          <a:p>
            <a:r>
              <a:rPr lang="en-CA" sz="800" b="1"/>
              <a:t>Component:</a:t>
            </a:r>
            <a:r>
              <a:rPr lang="en-CA" sz="800"/>
              <a:t> Lazy Susan Bearing Assembly</a:t>
            </a:r>
            <a:br>
              <a:rPr lang="en-CA" sz="800"/>
            </a:br>
            <a:r>
              <a:rPr lang="en-CA" sz="800" b="1"/>
              <a:t>Bearing Type:</a:t>
            </a:r>
            <a:r>
              <a:rPr lang="en-CA" sz="800"/>
              <a:t> Circular Thrust Bearing</a:t>
            </a:r>
            <a:br>
              <a:rPr lang="en-CA" sz="800"/>
            </a:br>
            <a:r>
              <a:rPr lang="en-CA" sz="800" b="1"/>
              <a:t>Material:</a:t>
            </a:r>
            <a:r>
              <a:rPr lang="en-CA" sz="800"/>
              <a:t> Zinc-coated steel / anodized aluminum (dependent on sourcing)</a:t>
            </a:r>
            <a:br>
              <a:rPr lang="en-CA" sz="800"/>
            </a:br>
            <a:r>
              <a:rPr lang="en-CA" sz="800" b="1"/>
              <a:t>Outer Diameter:</a:t>
            </a:r>
            <a:r>
              <a:rPr lang="en-CA" sz="800"/>
              <a:t> Varies by model (commonly 3", 4", 6", or custom dimension)</a:t>
            </a:r>
            <a:br>
              <a:rPr lang="en-CA" sz="800"/>
            </a:br>
            <a:r>
              <a:rPr lang="en-CA" sz="800" b="1"/>
              <a:t>Load Rating:</a:t>
            </a:r>
            <a:r>
              <a:rPr lang="en-CA" sz="800"/>
              <a:t> Typically supports 100–150 lbs (45–68 kg), depending on size</a:t>
            </a:r>
            <a:br>
              <a:rPr lang="en-CA" sz="800"/>
            </a:br>
            <a:r>
              <a:rPr lang="en-CA" sz="800" b="1"/>
              <a:t>Purpose:</a:t>
            </a:r>
            <a:r>
              <a:rPr lang="en-CA" sz="800"/>
              <a:t> Enables smooth bidirectional rotational movement with minimal friction, ideal for turntables and rotational robotics platforms</a:t>
            </a:r>
          </a:p>
          <a:p>
            <a:r>
              <a:rPr lang="en-CA" sz="800" b="1"/>
              <a:t>4. Auxiliary Bearing System</a:t>
            </a:r>
          </a:p>
          <a:p>
            <a:r>
              <a:rPr lang="en-CA" sz="800" b="1"/>
              <a:t>Component:</a:t>
            </a:r>
            <a:r>
              <a:rPr lang="en-CA" sz="800"/>
              <a:t> Radial Ball Bearings – 22mm Outer Diameter</a:t>
            </a:r>
            <a:br>
              <a:rPr lang="en-CA" sz="800"/>
            </a:br>
            <a:r>
              <a:rPr lang="en-CA" sz="800" b="1"/>
              <a:t>Type:</a:t>
            </a:r>
            <a:r>
              <a:rPr lang="en-CA" sz="800"/>
              <a:t> Deep Groove Single Row Ball Bearings</a:t>
            </a:r>
            <a:br>
              <a:rPr lang="en-CA" sz="800"/>
            </a:br>
            <a:r>
              <a:rPr lang="en-CA" sz="800" b="1"/>
              <a:t>Inner Diameter (ID):</a:t>
            </a:r>
            <a:r>
              <a:rPr lang="en-CA" sz="800"/>
              <a:t> Commonly 8mm or 10mm</a:t>
            </a:r>
            <a:br>
              <a:rPr lang="en-CA" sz="800"/>
            </a:br>
            <a:r>
              <a:rPr lang="en-CA" sz="800" b="1"/>
              <a:t>Outer Diameter (OD):</a:t>
            </a:r>
            <a:r>
              <a:rPr lang="en-CA" sz="800"/>
              <a:t> 22mm</a:t>
            </a:r>
            <a:br>
              <a:rPr lang="en-CA" sz="800"/>
            </a:br>
            <a:r>
              <a:rPr lang="en-CA" sz="800" b="1"/>
              <a:t>Width:</a:t>
            </a:r>
            <a:r>
              <a:rPr lang="en-CA" sz="800"/>
              <a:t> ~7mm (varies)</a:t>
            </a:r>
            <a:br>
              <a:rPr lang="en-CA" sz="800"/>
            </a:br>
            <a:r>
              <a:rPr lang="en-CA" sz="800" b="1"/>
              <a:t>Material:</a:t>
            </a:r>
            <a:r>
              <a:rPr lang="en-CA" sz="800"/>
              <a:t> Chrome Steel (GCr15), optionally stainless steel</a:t>
            </a:r>
            <a:br>
              <a:rPr lang="en-CA" sz="800"/>
            </a:br>
            <a:r>
              <a:rPr lang="en-CA" sz="800" b="1"/>
              <a:t>Use Case:</a:t>
            </a:r>
            <a:r>
              <a:rPr lang="en-CA" sz="800"/>
              <a:t> Reduces rotational resistance and supports axial and radial loads in rotating components (shafts, pulleys, motor mounts.</a:t>
            </a:r>
          </a:p>
          <a:p>
            <a:r>
              <a:rPr lang="en-CA" sz="800" b="1"/>
              <a:t>5. Optical Emission Module</a:t>
            </a:r>
          </a:p>
          <a:p>
            <a:r>
              <a:rPr lang="en-CA" sz="800" b="1"/>
              <a:t>Component:</a:t>
            </a:r>
            <a:r>
              <a:rPr lang="en-CA" sz="800"/>
              <a:t> 5mW Green Laser Diode Module</a:t>
            </a:r>
            <a:br>
              <a:rPr lang="en-CA" sz="800"/>
            </a:br>
            <a:r>
              <a:rPr lang="en-CA" sz="800" b="1"/>
              <a:t>Wavelength Range:</a:t>
            </a:r>
            <a:r>
              <a:rPr lang="en-CA" sz="800"/>
              <a:t> 515nm to 520nm (nominal: 520nm green)</a:t>
            </a:r>
            <a:br>
              <a:rPr lang="en-CA" sz="800"/>
            </a:br>
            <a:r>
              <a:rPr lang="en-CA" sz="800" b="1"/>
              <a:t>Output Power:</a:t>
            </a:r>
            <a:r>
              <a:rPr lang="en-CA" sz="800"/>
              <a:t> &lt;5 milliwatts (Class IIIa laser safety compliant)</a:t>
            </a:r>
            <a:br>
              <a:rPr lang="en-CA" sz="800"/>
            </a:br>
            <a:r>
              <a:rPr lang="en-CA" sz="800" b="1"/>
              <a:t>Beam Divergence (Full Angle):</a:t>
            </a:r>
            <a:r>
              <a:rPr lang="en-CA" sz="800"/>
              <a:t> &lt;2 radians (narrow collimated beam)</a:t>
            </a:r>
            <a:br>
              <a:rPr lang="en-CA" sz="800"/>
            </a:br>
            <a:r>
              <a:rPr lang="en-CA" sz="800" b="1"/>
              <a:t>Beam Shape:</a:t>
            </a:r>
            <a:r>
              <a:rPr lang="en-CA" sz="800"/>
              <a:t> Circular Green Dot Output</a:t>
            </a:r>
            <a:br>
              <a:rPr lang="en-CA" sz="800"/>
            </a:br>
            <a:r>
              <a:rPr lang="en-CA" sz="800" b="1"/>
              <a:t>Module Dimensions:</a:t>
            </a:r>
            <a:r>
              <a:rPr lang="en-CA" sz="800"/>
              <a:t> Diameter: 12mm × Length: 35mm (excluding wiring)</a:t>
            </a:r>
            <a:br>
              <a:rPr lang="en-CA" sz="800"/>
            </a:br>
            <a:r>
              <a:rPr lang="en-CA" sz="800" b="1"/>
              <a:t>Power Supply:</a:t>
            </a:r>
            <a:r>
              <a:rPr lang="en-CA" sz="800"/>
              <a:t> Typically 3–5V DC regulated input</a:t>
            </a:r>
            <a:br>
              <a:rPr lang="en-CA" sz="800"/>
            </a:br>
            <a:r>
              <a:rPr lang="en-CA" sz="800" b="1"/>
              <a:t>Housing:</a:t>
            </a:r>
            <a:r>
              <a:rPr lang="en-CA" sz="800"/>
              <a:t> Brass cylindrical shell with focusing lens</a:t>
            </a:r>
            <a:br>
              <a:rPr lang="en-CA" sz="800"/>
            </a:br>
            <a:r>
              <a:rPr lang="en-CA" sz="800" b="1"/>
              <a:t>Applications:</a:t>
            </a:r>
            <a:r>
              <a:rPr lang="en-CA" sz="800"/>
              <a:t> Alignment, laser scanning, vision calibration, LIDAR systems</a:t>
            </a:r>
            <a:br>
              <a:rPr lang="en-CA" sz="800"/>
            </a:br>
            <a:r>
              <a:rPr lang="en-CA" sz="800" b="1"/>
              <a:t>Included:</a:t>
            </a:r>
            <a:r>
              <a:rPr lang="en-CA" sz="800"/>
              <a:t> 1× Laser Dot Module, pre-wired leads for rapid prototyping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46CDC2-5BBA-2754-9DB9-A5E262897E87}"/>
              </a:ext>
            </a:extLst>
          </p:cNvPr>
          <p:cNvSpPr txBox="1"/>
          <p:nvPr/>
        </p:nvSpPr>
        <p:spPr>
          <a:xfrm>
            <a:off x="0" y="5090993"/>
            <a:ext cx="23225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dictum lorem, sit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auctor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vitae tempus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mi vestibulum,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vitae,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, fermentum id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. Cras vel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. Sed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CA" sz="700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CA" sz="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B52E4-7737-C4A0-638D-41EB1D4E53CB}"/>
              </a:ext>
            </a:extLst>
          </p:cNvPr>
          <p:cNvSpPr txBox="1"/>
          <p:nvPr/>
        </p:nvSpPr>
        <p:spPr>
          <a:xfrm>
            <a:off x="457200" y="4736592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latin typeface="Arial" panose="020B0604020202020204" pitchFamily="34" charset="0"/>
                <a:cs typeface="Arial" panose="020B0604020202020204" pitchFamily="34" charset="0"/>
              </a:rPr>
              <a:t>Fun fact: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2CDCD-2635-5BE4-8FAD-661AB6DFBCA1}"/>
              </a:ext>
            </a:extLst>
          </p:cNvPr>
          <p:cNvSpPr txBox="1"/>
          <p:nvPr/>
        </p:nvSpPr>
        <p:spPr>
          <a:xfrm>
            <a:off x="1865376" y="406400"/>
            <a:ext cx="5378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/>
              <a:t>A GUI, or Graphical User Interface, is a visual way of interacting with a computer or software system that relies on graphical elements like windows, icons, buttons, scrollbars, menus, and pointers rather than text-based command lines, making it vastly more intuitive for users, especially non-technical ones, to operate complex systems without needing to memorize specific syntax or commands; it’s essentially the bridge between human cognition and machine logic, designed to translate abstract tasks into visually graspable objects and actions, and over time, GUI design has become a massive interdisciplinary field drawing from psychology, design, ergonomics, and computer science to create interfaces that are not only visually appealing but also highly functional, accessible, and responsive.</a:t>
            </a:r>
            <a:endParaRPr lang="en-CA" sz="600"/>
          </a:p>
        </p:txBody>
      </p:sp>
    </p:spTree>
    <p:extLst>
      <p:ext uri="{BB962C8B-B14F-4D97-AF65-F5344CB8AC3E}">
        <p14:creationId xmlns:p14="http://schemas.microsoft.com/office/powerpoint/2010/main" val="21017782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075E73-26A3-F4E0-1335-3D148B1B2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830A845-8AEC-55D2-334B-032AD14396BB}"/>
              </a:ext>
            </a:extLst>
          </p:cNvPr>
          <p:cNvSpPr/>
          <p:nvPr/>
        </p:nvSpPr>
        <p:spPr>
          <a:xfrm rot="20838754">
            <a:off x="1075998" y="8639329"/>
            <a:ext cx="14643100" cy="53997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8472C3-2F2E-F730-99CA-BD2B72CAD38E}"/>
              </a:ext>
            </a:extLst>
          </p:cNvPr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Bell MT" panose="02020503060305020303" pitchFamily="18" charset="0"/>
              </a:rPr>
              <a:t>+			+			+			+			+			+			+						</a:t>
            </a:r>
          </a:p>
          <a:p>
            <a:endParaRPr lang="en-CA" sz="6000">
              <a:latin typeface="Bell MT" panose="02020503060305020303" pitchFamily="18" charset="0"/>
            </a:endParaRPr>
          </a:p>
          <a:p>
            <a:r>
              <a:rPr lang="en-CA" sz="6000">
                <a:latin typeface="Bell MT" panose="02020503060305020303" pitchFamily="18" charset="0"/>
              </a:rPr>
              <a:t>+			+			+			+			+			+			+	</a:t>
            </a:r>
          </a:p>
          <a:p>
            <a:endParaRPr lang="en-CA" sz="6000">
              <a:latin typeface="Bell MT" panose="02020503060305020303" pitchFamily="18" charset="0"/>
            </a:endParaRPr>
          </a:p>
          <a:p>
            <a:endParaRPr lang="en-CA" sz="6000">
              <a:latin typeface="Bell MT" panose="02020503060305020303" pitchFamily="18" charset="0"/>
            </a:endParaRPr>
          </a:p>
          <a:p>
            <a:r>
              <a:rPr lang="en-CA" sz="6000">
                <a:latin typeface="Bell MT" panose="02020503060305020303" pitchFamily="18" charset="0"/>
              </a:rPr>
              <a:t>+			+			+			+			+			+			+	</a:t>
            </a:r>
          </a:p>
          <a:p>
            <a:endParaRPr lang="en-CA" sz="6000">
              <a:latin typeface="AMGDT" panose="020004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67C4C3-51EB-E819-6E62-902CB1BBA5EC}"/>
              </a:ext>
            </a:extLst>
          </p:cNvPr>
          <p:cNvGrpSpPr/>
          <p:nvPr/>
        </p:nvGrpSpPr>
        <p:grpSpPr>
          <a:xfrm rot="20549690">
            <a:off x="-8277497" y="9711493"/>
            <a:ext cx="27317941" cy="7853208"/>
            <a:chOff x="-3652997" y="2657476"/>
            <a:chExt cx="12419013" cy="3570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2975C3-55FD-4C5E-5394-833C85FB1F27}"/>
                </a:ext>
              </a:extLst>
            </p:cNvPr>
            <p:cNvGrpSpPr/>
            <p:nvPr/>
          </p:nvGrpSpPr>
          <p:grpSpPr>
            <a:xfrm>
              <a:off x="-3652997" y="2657476"/>
              <a:ext cx="12419013" cy="3570148"/>
              <a:chOff x="-1331911" y="3114676"/>
              <a:chExt cx="12419013" cy="3570148"/>
            </a:xfrm>
          </p:grpSpPr>
          <p:pic>
            <p:nvPicPr>
              <p:cNvPr id="10" name="Picture 9" descr="A black background with white spots&#10;&#10;AI-generated content may be incorrect.">
                <a:extLst>
                  <a:ext uri="{FF2B5EF4-FFF2-40B4-BE49-F238E27FC236}">
                    <a16:creationId xmlns:a16="http://schemas.microsoft.com/office/drawing/2014/main" id="{A76FA2DA-27BB-7C68-DEAF-ADE3E604E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6954" y="3114676"/>
                <a:ext cx="3570148" cy="3570148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AC916D2-210C-CCD0-7007-7C022B2CCA69}"/>
                  </a:ext>
                </a:extLst>
              </p:cNvPr>
              <p:cNvCxnSpPr/>
              <p:nvPr/>
            </p:nvCxnSpPr>
            <p:spPr>
              <a:xfrm flipH="1" flipV="1">
                <a:off x="-1331911" y="3289438"/>
                <a:ext cx="9690100" cy="5334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 descr="A red rectangle with a black background&#10;&#10;AI-generated content may be incorrect.">
              <a:extLst>
                <a:ext uri="{FF2B5EF4-FFF2-40B4-BE49-F238E27FC236}">
                  <a16:creationId xmlns:a16="http://schemas.microsoft.com/office/drawing/2014/main" id="{2F572F89-615E-DD4E-3F03-8E0F4252B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8327">
              <a:off x="7405717" y="3381583"/>
              <a:ext cx="240976" cy="240976"/>
            </a:xfrm>
            <a:prstGeom prst="rect">
              <a:avLst/>
            </a:prstGeom>
          </p:spPr>
        </p:pic>
      </p:grp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2FBCF60E-3A2F-916E-2FEA-07BA1B9C7A25}"/>
              </a:ext>
            </a:extLst>
          </p:cNvPr>
          <p:cNvSpPr/>
          <p:nvPr/>
        </p:nvSpPr>
        <p:spPr>
          <a:xfrm rot="19792027">
            <a:off x="10604694" y="7430973"/>
            <a:ext cx="1158810" cy="9105228"/>
          </a:xfrm>
          <a:prstGeom prst="parallelogram">
            <a:avLst>
              <a:gd name="adj" fmla="val 710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19" descr="A silhouette of a deer with antlers&#10;&#10;AI-generated content may be incorrect.">
            <a:extLst>
              <a:ext uri="{FF2B5EF4-FFF2-40B4-BE49-F238E27FC236}">
                <a16:creationId xmlns:a16="http://schemas.microsoft.com/office/drawing/2014/main" id="{ED0FD7FA-75E6-E6BB-42E8-E29CBD90E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522" flipH="1">
            <a:off x="-7579433" y="1250117"/>
            <a:ext cx="6220964" cy="90694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738262-31BA-5D4E-DE45-7BF8E1812F4C}"/>
              </a:ext>
            </a:extLst>
          </p:cNvPr>
          <p:cNvSpPr txBox="1"/>
          <p:nvPr/>
        </p:nvSpPr>
        <p:spPr>
          <a:xfrm>
            <a:off x="-167806" y="-8634794"/>
            <a:ext cx="5016194" cy="8456510"/>
          </a:xfrm>
          <a:custGeom>
            <a:avLst/>
            <a:gdLst/>
            <a:ahLst/>
            <a:cxnLst/>
            <a:rect l="l" t="t" r="r" b="b"/>
            <a:pathLst>
              <a:path w="5016194" h="8456510">
                <a:moveTo>
                  <a:pt x="1507666" y="1545191"/>
                </a:moveTo>
                <a:lnTo>
                  <a:pt x="1613912" y="1773368"/>
                </a:lnTo>
                <a:lnTo>
                  <a:pt x="1507666" y="1773368"/>
                </a:lnTo>
                <a:close/>
                <a:moveTo>
                  <a:pt x="3906031" y="1214705"/>
                </a:moveTo>
                <a:lnTo>
                  <a:pt x="4072198" y="1214705"/>
                </a:lnTo>
                <a:lnTo>
                  <a:pt x="4072198" y="1546628"/>
                </a:lnTo>
                <a:cubicBezTo>
                  <a:pt x="4072198" y="1572549"/>
                  <a:pt x="4076359" y="1589807"/>
                  <a:pt x="4084681" y="1598402"/>
                </a:cubicBezTo>
                <a:cubicBezTo>
                  <a:pt x="4093003" y="1606997"/>
                  <a:pt x="4109442" y="1611294"/>
                  <a:pt x="4133999" y="1611294"/>
                </a:cubicBezTo>
                <a:lnTo>
                  <a:pt x="4142594" y="1611294"/>
                </a:lnTo>
                <a:lnTo>
                  <a:pt x="4142594" y="1773368"/>
                </a:lnTo>
                <a:lnTo>
                  <a:pt x="4098392" y="1773368"/>
                </a:lnTo>
                <a:cubicBezTo>
                  <a:pt x="4037819" y="1773368"/>
                  <a:pt x="3990615" y="1755701"/>
                  <a:pt x="3956782" y="1720367"/>
                </a:cubicBezTo>
                <a:cubicBezTo>
                  <a:pt x="3922948" y="1685032"/>
                  <a:pt x="3906031" y="1635987"/>
                  <a:pt x="3906031" y="1573232"/>
                </a:cubicBezTo>
                <a:close/>
                <a:moveTo>
                  <a:pt x="2517316" y="1214705"/>
                </a:moveTo>
                <a:lnTo>
                  <a:pt x="2683483" y="1214705"/>
                </a:lnTo>
                <a:lnTo>
                  <a:pt x="2683483" y="1773368"/>
                </a:lnTo>
                <a:lnTo>
                  <a:pt x="2517316" y="1773368"/>
                </a:lnTo>
                <a:close/>
                <a:moveTo>
                  <a:pt x="1748321" y="1214705"/>
                </a:moveTo>
                <a:lnTo>
                  <a:pt x="1914488" y="1214705"/>
                </a:lnTo>
                <a:lnTo>
                  <a:pt x="1914488" y="1626602"/>
                </a:lnTo>
                <a:lnTo>
                  <a:pt x="1748321" y="1269737"/>
                </a:lnTo>
                <a:close/>
                <a:moveTo>
                  <a:pt x="643086" y="1214705"/>
                </a:moveTo>
                <a:lnTo>
                  <a:pt x="787561" y="1214705"/>
                </a:lnTo>
                <a:lnTo>
                  <a:pt x="787561" y="1375141"/>
                </a:lnTo>
                <a:lnTo>
                  <a:pt x="681559" y="1375141"/>
                </a:lnTo>
                <a:cubicBezTo>
                  <a:pt x="652909" y="1375141"/>
                  <a:pt x="638584" y="1384418"/>
                  <a:pt x="638584" y="1402972"/>
                </a:cubicBezTo>
                <a:cubicBezTo>
                  <a:pt x="638584" y="1413886"/>
                  <a:pt x="641995" y="1421458"/>
                  <a:pt x="648816" y="1425687"/>
                </a:cubicBezTo>
                <a:cubicBezTo>
                  <a:pt x="655638" y="1429916"/>
                  <a:pt x="667779" y="1432031"/>
                  <a:pt x="685242" y="1432031"/>
                </a:cubicBezTo>
                <a:lnTo>
                  <a:pt x="776920" y="1432031"/>
                </a:lnTo>
                <a:lnTo>
                  <a:pt x="776920" y="1556451"/>
                </a:lnTo>
                <a:lnTo>
                  <a:pt x="668462" y="1556451"/>
                </a:lnTo>
                <a:cubicBezTo>
                  <a:pt x="653728" y="1556451"/>
                  <a:pt x="643291" y="1558634"/>
                  <a:pt x="637152" y="1563000"/>
                </a:cubicBezTo>
                <a:cubicBezTo>
                  <a:pt x="631013" y="1567365"/>
                  <a:pt x="627943" y="1574732"/>
                  <a:pt x="627943" y="1585101"/>
                </a:cubicBezTo>
                <a:cubicBezTo>
                  <a:pt x="627943" y="1596833"/>
                  <a:pt x="631081" y="1604541"/>
                  <a:pt x="637357" y="1608225"/>
                </a:cubicBezTo>
                <a:cubicBezTo>
                  <a:pt x="643632" y="1611908"/>
                  <a:pt x="656456" y="1613750"/>
                  <a:pt x="675829" y="1613750"/>
                </a:cubicBezTo>
                <a:lnTo>
                  <a:pt x="787561" y="1613750"/>
                </a:lnTo>
                <a:lnTo>
                  <a:pt x="787561" y="1773368"/>
                </a:lnTo>
                <a:lnTo>
                  <a:pt x="657002" y="1773368"/>
                </a:lnTo>
                <a:cubicBezTo>
                  <a:pt x="595610" y="1773368"/>
                  <a:pt x="548680" y="1758702"/>
                  <a:pt x="516211" y="1729371"/>
                </a:cubicBezTo>
                <a:cubicBezTo>
                  <a:pt x="483741" y="1700039"/>
                  <a:pt x="467506" y="1657679"/>
                  <a:pt x="467506" y="1602290"/>
                </a:cubicBezTo>
                <a:lnTo>
                  <a:pt x="467506" y="1383327"/>
                </a:lnTo>
                <a:cubicBezTo>
                  <a:pt x="467506" y="1329848"/>
                  <a:pt x="482854" y="1288375"/>
                  <a:pt x="513550" y="1258906"/>
                </a:cubicBezTo>
                <a:cubicBezTo>
                  <a:pt x="544246" y="1229438"/>
                  <a:pt x="587425" y="1214705"/>
                  <a:pt x="643086" y="1214705"/>
                </a:cubicBezTo>
                <a:close/>
                <a:moveTo>
                  <a:pt x="0" y="1214705"/>
                </a:moveTo>
                <a:lnTo>
                  <a:pt x="420328" y="1214705"/>
                </a:lnTo>
                <a:lnTo>
                  <a:pt x="420328" y="1375141"/>
                </a:lnTo>
                <a:lnTo>
                  <a:pt x="293452" y="1375141"/>
                </a:lnTo>
                <a:lnTo>
                  <a:pt x="293452" y="1773368"/>
                </a:lnTo>
                <a:lnTo>
                  <a:pt x="127285" y="1773368"/>
                </a:lnTo>
                <a:lnTo>
                  <a:pt x="127285" y="1375141"/>
                </a:lnTo>
                <a:lnTo>
                  <a:pt x="0" y="1375141"/>
                </a:lnTo>
                <a:close/>
                <a:moveTo>
                  <a:pt x="3625193" y="1200789"/>
                </a:moveTo>
                <a:cubicBezTo>
                  <a:pt x="3690677" y="1200789"/>
                  <a:pt x="3739108" y="1218047"/>
                  <a:pt x="3770486" y="1252563"/>
                </a:cubicBezTo>
                <a:cubicBezTo>
                  <a:pt x="3801864" y="1287078"/>
                  <a:pt x="3817553" y="1340353"/>
                  <a:pt x="3817553" y="1412386"/>
                </a:cubicBezTo>
                <a:lnTo>
                  <a:pt x="3817553" y="1773368"/>
                </a:lnTo>
                <a:lnTo>
                  <a:pt x="3651387" y="1773368"/>
                </a:lnTo>
                <a:lnTo>
                  <a:pt x="3651387" y="1423436"/>
                </a:lnTo>
                <a:cubicBezTo>
                  <a:pt x="3651387" y="1401608"/>
                  <a:pt x="3648794" y="1386465"/>
                  <a:pt x="3643611" y="1378006"/>
                </a:cubicBezTo>
                <a:cubicBezTo>
                  <a:pt x="3638426" y="1369548"/>
                  <a:pt x="3629149" y="1365319"/>
                  <a:pt x="3615780" y="1365319"/>
                </a:cubicBezTo>
                <a:cubicBezTo>
                  <a:pt x="3589858" y="1365319"/>
                  <a:pt x="3576898" y="1384691"/>
                  <a:pt x="3576898" y="1423436"/>
                </a:cubicBezTo>
                <a:lnTo>
                  <a:pt x="3576898" y="1493013"/>
                </a:lnTo>
                <a:lnTo>
                  <a:pt x="3624784" y="1493013"/>
                </a:lnTo>
                <a:lnTo>
                  <a:pt x="3624784" y="1640353"/>
                </a:lnTo>
                <a:lnTo>
                  <a:pt x="3576898" y="1640353"/>
                </a:lnTo>
                <a:lnTo>
                  <a:pt x="3576898" y="1773368"/>
                </a:lnTo>
                <a:lnTo>
                  <a:pt x="3410732" y="1773368"/>
                </a:lnTo>
                <a:lnTo>
                  <a:pt x="3410732" y="1418115"/>
                </a:lnTo>
                <a:cubicBezTo>
                  <a:pt x="3410732" y="1349357"/>
                  <a:pt x="3429490" y="1295946"/>
                  <a:pt x="3467007" y="1257883"/>
                </a:cubicBezTo>
                <a:cubicBezTo>
                  <a:pt x="3504524" y="1219821"/>
                  <a:pt x="3557253" y="1200789"/>
                  <a:pt x="3625193" y="1200789"/>
                </a:cubicBezTo>
                <a:close/>
                <a:moveTo>
                  <a:pt x="3056707" y="1200789"/>
                </a:moveTo>
                <a:cubicBezTo>
                  <a:pt x="3139108" y="1200789"/>
                  <a:pt x="3207866" y="1228620"/>
                  <a:pt x="3262982" y="1284282"/>
                </a:cubicBezTo>
                <a:cubicBezTo>
                  <a:pt x="3301182" y="1322754"/>
                  <a:pt x="3328194" y="1376369"/>
                  <a:pt x="3344019" y="1445128"/>
                </a:cubicBezTo>
                <a:lnTo>
                  <a:pt x="3165984" y="1456997"/>
                </a:lnTo>
                <a:cubicBezTo>
                  <a:pt x="3146066" y="1395878"/>
                  <a:pt x="3108275" y="1365319"/>
                  <a:pt x="3052614" y="1365319"/>
                </a:cubicBezTo>
                <a:cubicBezTo>
                  <a:pt x="3017143" y="1365319"/>
                  <a:pt x="2987880" y="1377597"/>
                  <a:pt x="2964824" y="1402154"/>
                </a:cubicBezTo>
                <a:cubicBezTo>
                  <a:pt x="2941768" y="1426710"/>
                  <a:pt x="2930240" y="1457952"/>
                  <a:pt x="2930240" y="1495878"/>
                </a:cubicBezTo>
                <a:cubicBezTo>
                  <a:pt x="2930240" y="1532440"/>
                  <a:pt x="2941563" y="1562659"/>
                  <a:pt x="2964210" y="1586533"/>
                </a:cubicBezTo>
                <a:cubicBezTo>
                  <a:pt x="2986857" y="1610408"/>
                  <a:pt x="3015506" y="1622345"/>
                  <a:pt x="3050158" y="1622345"/>
                </a:cubicBezTo>
                <a:cubicBezTo>
                  <a:pt x="3085356" y="1622345"/>
                  <a:pt x="3113391" y="1611840"/>
                  <a:pt x="3134265" y="1590830"/>
                </a:cubicBezTo>
                <a:cubicBezTo>
                  <a:pt x="3155138" y="1569821"/>
                  <a:pt x="3167484" y="1539671"/>
                  <a:pt x="3171304" y="1500380"/>
                </a:cubicBezTo>
                <a:lnTo>
                  <a:pt x="3345247" y="1504882"/>
                </a:lnTo>
                <a:cubicBezTo>
                  <a:pt x="3333787" y="1594923"/>
                  <a:pt x="3302614" y="1664500"/>
                  <a:pt x="3251727" y="1713614"/>
                </a:cubicBezTo>
                <a:cubicBezTo>
                  <a:pt x="3200840" y="1762727"/>
                  <a:pt x="3134469" y="1787284"/>
                  <a:pt x="3052614" y="1787284"/>
                </a:cubicBezTo>
                <a:cubicBezTo>
                  <a:pt x="2969394" y="1787284"/>
                  <a:pt x="2899749" y="1759385"/>
                  <a:pt x="2843678" y="1703586"/>
                </a:cubicBezTo>
                <a:cubicBezTo>
                  <a:pt x="2787607" y="1647788"/>
                  <a:pt x="2759571" y="1578552"/>
                  <a:pt x="2759571" y="1495878"/>
                </a:cubicBezTo>
                <a:cubicBezTo>
                  <a:pt x="2759571" y="1412658"/>
                  <a:pt x="2788153" y="1342672"/>
                  <a:pt x="2845315" y="1285919"/>
                </a:cubicBezTo>
                <a:cubicBezTo>
                  <a:pt x="2902477" y="1229166"/>
                  <a:pt x="2972941" y="1200789"/>
                  <a:pt x="3056707" y="1200789"/>
                </a:cubicBezTo>
                <a:close/>
                <a:moveTo>
                  <a:pt x="2219697" y="1200789"/>
                </a:moveTo>
                <a:cubicBezTo>
                  <a:pt x="2282726" y="1200789"/>
                  <a:pt x="2330952" y="1219343"/>
                  <a:pt x="2364377" y="1256451"/>
                </a:cubicBezTo>
                <a:cubicBezTo>
                  <a:pt x="2397801" y="1293559"/>
                  <a:pt x="2414513" y="1346901"/>
                  <a:pt x="2414513" y="1416478"/>
                </a:cubicBezTo>
                <a:lnTo>
                  <a:pt x="2414513" y="1773368"/>
                </a:lnTo>
                <a:lnTo>
                  <a:pt x="2248347" y="1773368"/>
                </a:lnTo>
                <a:lnTo>
                  <a:pt x="2248347" y="1416478"/>
                </a:lnTo>
                <a:cubicBezTo>
                  <a:pt x="2248347" y="1382372"/>
                  <a:pt x="2236205" y="1365319"/>
                  <a:pt x="2211921" y="1365319"/>
                </a:cubicBezTo>
                <a:cubicBezTo>
                  <a:pt x="2188456" y="1365319"/>
                  <a:pt x="2176723" y="1382372"/>
                  <a:pt x="2176723" y="1416478"/>
                </a:cubicBezTo>
                <a:lnTo>
                  <a:pt x="2176723" y="1773368"/>
                </a:lnTo>
                <a:lnTo>
                  <a:pt x="2010557" y="1773368"/>
                </a:lnTo>
                <a:lnTo>
                  <a:pt x="2010557" y="1410748"/>
                </a:lnTo>
                <a:cubicBezTo>
                  <a:pt x="2010557" y="1347174"/>
                  <a:pt x="2029588" y="1296287"/>
                  <a:pt x="2067651" y="1258088"/>
                </a:cubicBezTo>
                <a:cubicBezTo>
                  <a:pt x="2105713" y="1219889"/>
                  <a:pt x="2156396" y="1200789"/>
                  <a:pt x="2219697" y="1200789"/>
                </a:cubicBezTo>
                <a:close/>
                <a:moveTo>
                  <a:pt x="1142182" y="1200789"/>
                </a:moveTo>
                <a:cubicBezTo>
                  <a:pt x="1224583" y="1200789"/>
                  <a:pt x="1293341" y="1228620"/>
                  <a:pt x="1348457" y="1284282"/>
                </a:cubicBezTo>
                <a:cubicBezTo>
                  <a:pt x="1386656" y="1322754"/>
                  <a:pt x="1413669" y="1376369"/>
                  <a:pt x="1429494" y="1445128"/>
                </a:cubicBezTo>
                <a:lnTo>
                  <a:pt x="1251459" y="1456997"/>
                </a:lnTo>
                <a:cubicBezTo>
                  <a:pt x="1231540" y="1395878"/>
                  <a:pt x="1193751" y="1365319"/>
                  <a:pt x="1138089" y="1365319"/>
                </a:cubicBezTo>
                <a:cubicBezTo>
                  <a:pt x="1102618" y="1365319"/>
                  <a:pt x="1073355" y="1377597"/>
                  <a:pt x="1050299" y="1402154"/>
                </a:cubicBezTo>
                <a:cubicBezTo>
                  <a:pt x="1027243" y="1426710"/>
                  <a:pt x="1015715" y="1457952"/>
                  <a:pt x="1015715" y="1495878"/>
                </a:cubicBezTo>
                <a:cubicBezTo>
                  <a:pt x="1015715" y="1532440"/>
                  <a:pt x="1027038" y="1562659"/>
                  <a:pt x="1049685" y="1586533"/>
                </a:cubicBezTo>
                <a:cubicBezTo>
                  <a:pt x="1072332" y="1610408"/>
                  <a:pt x="1100981" y="1622345"/>
                  <a:pt x="1135633" y="1622345"/>
                </a:cubicBezTo>
                <a:cubicBezTo>
                  <a:pt x="1170831" y="1622345"/>
                  <a:pt x="1198866" y="1611840"/>
                  <a:pt x="1219740" y="1590830"/>
                </a:cubicBezTo>
                <a:cubicBezTo>
                  <a:pt x="1240613" y="1569821"/>
                  <a:pt x="1252959" y="1539671"/>
                  <a:pt x="1256779" y="1500380"/>
                </a:cubicBezTo>
                <a:lnTo>
                  <a:pt x="1430722" y="1504882"/>
                </a:lnTo>
                <a:cubicBezTo>
                  <a:pt x="1419262" y="1594923"/>
                  <a:pt x="1388089" y="1664500"/>
                  <a:pt x="1337202" y="1713614"/>
                </a:cubicBezTo>
                <a:cubicBezTo>
                  <a:pt x="1286316" y="1762727"/>
                  <a:pt x="1219944" y="1787284"/>
                  <a:pt x="1138089" y="1787284"/>
                </a:cubicBezTo>
                <a:cubicBezTo>
                  <a:pt x="1054869" y="1787284"/>
                  <a:pt x="985224" y="1759385"/>
                  <a:pt x="929153" y="1703586"/>
                </a:cubicBezTo>
                <a:cubicBezTo>
                  <a:pt x="873082" y="1647788"/>
                  <a:pt x="845046" y="1578552"/>
                  <a:pt x="845046" y="1495878"/>
                </a:cubicBezTo>
                <a:cubicBezTo>
                  <a:pt x="845046" y="1412658"/>
                  <a:pt x="873627" y="1342672"/>
                  <a:pt x="930790" y="1285919"/>
                </a:cubicBezTo>
                <a:cubicBezTo>
                  <a:pt x="987952" y="1229166"/>
                  <a:pt x="1058416" y="1200789"/>
                  <a:pt x="1142182" y="1200789"/>
                </a:cubicBezTo>
                <a:close/>
                <a:moveTo>
                  <a:pt x="1157096" y="0"/>
                </a:moveTo>
                <a:lnTo>
                  <a:pt x="1748321" y="1269737"/>
                </a:lnTo>
                <a:lnTo>
                  <a:pt x="1748321" y="1773368"/>
                </a:lnTo>
                <a:lnTo>
                  <a:pt x="1914488" y="1773368"/>
                </a:lnTo>
                <a:lnTo>
                  <a:pt x="1914488" y="1626602"/>
                </a:lnTo>
                <a:lnTo>
                  <a:pt x="5016194" y="8287936"/>
                </a:lnTo>
                <a:lnTo>
                  <a:pt x="4725773" y="8456510"/>
                </a:lnTo>
                <a:lnTo>
                  <a:pt x="1613912" y="1773368"/>
                </a:lnTo>
                <a:lnTo>
                  <a:pt x="1673833" y="1773368"/>
                </a:lnTo>
                <a:lnTo>
                  <a:pt x="1673833" y="1561772"/>
                </a:lnTo>
                <a:lnTo>
                  <a:pt x="1720081" y="1561772"/>
                </a:lnTo>
                <a:lnTo>
                  <a:pt x="1720081" y="1414432"/>
                </a:lnTo>
                <a:lnTo>
                  <a:pt x="1673833" y="1414432"/>
                </a:lnTo>
                <a:lnTo>
                  <a:pt x="1673833" y="1214705"/>
                </a:lnTo>
                <a:lnTo>
                  <a:pt x="1507666" y="1214705"/>
                </a:lnTo>
                <a:lnTo>
                  <a:pt x="1507666" y="1545191"/>
                </a:lnTo>
                <a:lnTo>
                  <a:pt x="866674" y="168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CA" sz="720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4603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657A7BB-7B38-63FF-DEE5-CE93D6951A16}"/>
              </a:ext>
            </a:extLst>
          </p:cNvPr>
          <p:cNvSpPr/>
          <p:nvPr/>
        </p:nvSpPr>
        <p:spPr>
          <a:xfrm rot="20838754">
            <a:off x="-781567" y="3737184"/>
            <a:ext cx="14643100" cy="53997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5483A1-1DF4-D2D8-CDBD-C6D5DA8B1D9D}"/>
              </a:ext>
            </a:extLst>
          </p:cNvPr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Bell MT" panose="02020503060305020303" pitchFamily="18" charset="0"/>
              </a:rPr>
              <a:t>+			+			+			+			+			+			+						</a:t>
            </a:r>
          </a:p>
          <a:p>
            <a:endParaRPr lang="en-CA" sz="6000">
              <a:latin typeface="Bell MT" panose="02020503060305020303" pitchFamily="18" charset="0"/>
            </a:endParaRPr>
          </a:p>
          <a:p>
            <a:r>
              <a:rPr lang="en-CA" sz="6000">
                <a:latin typeface="Bell MT" panose="02020503060305020303" pitchFamily="18" charset="0"/>
              </a:rPr>
              <a:t>+			+			+			+			+			+			+	</a:t>
            </a:r>
          </a:p>
          <a:p>
            <a:endParaRPr lang="en-CA" sz="6000">
              <a:latin typeface="Bell MT" panose="02020503060305020303" pitchFamily="18" charset="0"/>
            </a:endParaRPr>
          </a:p>
          <a:p>
            <a:endParaRPr lang="en-CA" sz="6000">
              <a:latin typeface="Bell MT" panose="02020503060305020303" pitchFamily="18" charset="0"/>
            </a:endParaRPr>
          </a:p>
          <a:p>
            <a:r>
              <a:rPr lang="en-CA" sz="6000">
                <a:latin typeface="Bell MT" panose="02020503060305020303" pitchFamily="18" charset="0"/>
              </a:rPr>
              <a:t>+			+			+			+			+			+			+	</a:t>
            </a:r>
          </a:p>
          <a:p>
            <a:endParaRPr lang="en-CA" sz="6000">
              <a:latin typeface="Bell MT" panose="02020503060305020303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6D9BD5-6402-3750-66C0-CC076BEA2B13}"/>
              </a:ext>
            </a:extLst>
          </p:cNvPr>
          <p:cNvGrpSpPr/>
          <p:nvPr/>
        </p:nvGrpSpPr>
        <p:grpSpPr>
          <a:xfrm rot="20700000">
            <a:off x="-12111380" y="2309605"/>
            <a:ext cx="27317941" cy="7853208"/>
            <a:chOff x="-3652997" y="2657476"/>
            <a:chExt cx="12419013" cy="357014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A079FCA-810F-3FF5-BED4-BE6A9E69FA1E}"/>
                </a:ext>
              </a:extLst>
            </p:cNvPr>
            <p:cNvGrpSpPr/>
            <p:nvPr/>
          </p:nvGrpSpPr>
          <p:grpSpPr>
            <a:xfrm>
              <a:off x="-3652997" y="2657476"/>
              <a:ext cx="12419013" cy="3570148"/>
              <a:chOff x="-1331911" y="3114676"/>
              <a:chExt cx="12419013" cy="3570148"/>
            </a:xfrm>
          </p:grpSpPr>
          <p:pic>
            <p:nvPicPr>
              <p:cNvPr id="10" name="Picture 9" descr="A black background with white spots&#10;&#10;AI-generated content may be incorrect.">
                <a:extLst>
                  <a:ext uri="{FF2B5EF4-FFF2-40B4-BE49-F238E27FC236}">
                    <a16:creationId xmlns:a16="http://schemas.microsoft.com/office/drawing/2014/main" id="{0373147E-0C56-0E85-F798-2BD23C99C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6954" y="3114676"/>
                <a:ext cx="3570148" cy="3570148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16E33A9-691B-0CBE-8029-68A758736D06}"/>
                  </a:ext>
                </a:extLst>
              </p:cNvPr>
              <p:cNvCxnSpPr/>
              <p:nvPr/>
            </p:nvCxnSpPr>
            <p:spPr>
              <a:xfrm flipH="1" flipV="1">
                <a:off x="-1331911" y="3289438"/>
                <a:ext cx="9690100" cy="5334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11" descr="A red rectangle with a black background&#10;&#10;AI-generated content may be incorrect.">
              <a:extLst>
                <a:ext uri="{FF2B5EF4-FFF2-40B4-BE49-F238E27FC236}">
                  <a16:creationId xmlns:a16="http://schemas.microsoft.com/office/drawing/2014/main" id="{ED0C75BD-57BF-994C-F166-67E26D990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8327">
              <a:off x="7405717" y="3381583"/>
              <a:ext cx="240976" cy="240976"/>
            </a:xfrm>
            <a:prstGeom prst="rect">
              <a:avLst/>
            </a:prstGeom>
          </p:spPr>
        </p:pic>
      </p:grp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E14899AE-01AD-6A90-9AF6-DF401507F249}"/>
              </a:ext>
            </a:extLst>
          </p:cNvPr>
          <p:cNvSpPr/>
          <p:nvPr/>
        </p:nvSpPr>
        <p:spPr>
          <a:xfrm rot="19792027">
            <a:off x="6485752" y="-1123615"/>
            <a:ext cx="1158810" cy="9105228"/>
          </a:xfrm>
          <a:prstGeom prst="parallelogram">
            <a:avLst>
              <a:gd name="adj" fmla="val 7102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19" descr="A silhouette of a deer with antlers&#10;&#10;AI-generated content may be incorrect.">
            <a:extLst>
              <a:ext uri="{FF2B5EF4-FFF2-40B4-BE49-F238E27FC236}">
                <a16:creationId xmlns:a16="http://schemas.microsoft.com/office/drawing/2014/main" id="{F5C88FE9-E9FB-9690-651B-BC0C4FB18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478" flipH="1">
            <a:off x="-638748" y="-533503"/>
            <a:ext cx="6220964" cy="90694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4F1EC74-4F77-F2F0-CE9E-E31116F40E08}"/>
              </a:ext>
            </a:extLst>
          </p:cNvPr>
          <p:cNvSpPr txBox="1"/>
          <p:nvPr/>
        </p:nvSpPr>
        <p:spPr>
          <a:xfrm>
            <a:off x="3787838" y="-638611"/>
            <a:ext cx="5016194" cy="8456510"/>
          </a:xfrm>
          <a:custGeom>
            <a:avLst/>
            <a:gdLst/>
            <a:ahLst/>
            <a:cxnLst/>
            <a:rect l="l" t="t" r="r" b="b"/>
            <a:pathLst>
              <a:path w="5016194" h="8456510">
                <a:moveTo>
                  <a:pt x="1507666" y="1545191"/>
                </a:moveTo>
                <a:lnTo>
                  <a:pt x="1613912" y="1773368"/>
                </a:lnTo>
                <a:lnTo>
                  <a:pt x="1507666" y="1773368"/>
                </a:lnTo>
                <a:close/>
                <a:moveTo>
                  <a:pt x="3906031" y="1214705"/>
                </a:moveTo>
                <a:lnTo>
                  <a:pt x="4072198" y="1214705"/>
                </a:lnTo>
                <a:lnTo>
                  <a:pt x="4072198" y="1546628"/>
                </a:lnTo>
                <a:cubicBezTo>
                  <a:pt x="4072198" y="1572549"/>
                  <a:pt x="4076359" y="1589807"/>
                  <a:pt x="4084681" y="1598402"/>
                </a:cubicBezTo>
                <a:cubicBezTo>
                  <a:pt x="4093003" y="1606997"/>
                  <a:pt x="4109442" y="1611294"/>
                  <a:pt x="4133999" y="1611294"/>
                </a:cubicBezTo>
                <a:lnTo>
                  <a:pt x="4142594" y="1611294"/>
                </a:lnTo>
                <a:lnTo>
                  <a:pt x="4142594" y="1773368"/>
                </a:lnTo>
                <a:lnTo>
                  <a:pt x="4098392" y="1773368"/>
                </a:lnTo>
                <a:cubicBezTo>
                  <a:pt x="4037819" y="1773368"/>
                  <a:pt x="3990615" y="1755701"/>
                  <a:pt x="3956782" y="1720367"/>
                </a:cubicBezTo>
                <a:cubicBezTo>
                  <a:pt x="3922948" y="1685032"/>
                  <a:pt x="3906031" y="1635987"/>
                  <a:pt x="3906031" y="1573232"/>
                </a:cubicBezTo>
                <a:close/>
                <a:moveTo>
                  <a:pt x="2517316" y="1214705"/>
                </a:moveTo>
                <a:lnTo>
                  <a:pt x="2683483" y="1214705"/>
                </a:lnTo>
                <a:lnTo>
                  <a:pt x="2683483" y="1773368"/>
                </a:lnTo>
                <a:lnTo>
                  <a:pt x="2517316" y="1773368"/>
                </a:lnTo>
                <a:close/>
                <a:moveTo>
                  <a:pt x="1748321" y="1214705"/>
                </a:moveTo>
                <a:lnTo>
                  <a:pt x="1914488" y="1214705"/>
                </a:lnTo>
                <a:lnTo>
                  <a:pt x="1914488" y="1626602"/>
                </a:lnTo>
                <a:lnTo>
                  <a:pt x="1748321" y="1269737"/>
                </a:lnTo>
                <a:close/>
                <a:moveTo>
                  <a:pt x="643086" y="1214705"/>
                </a:moveTo>
                <a:lnTo>
                  <a:pt x="787561" y="1214705"/>
                </a:lnTo>
                <a:lnTo>
                  <a:pt x="787561" y="1375141"/>
                </a:lnTo>
                <a:lnTo>
                  <a:pt x="681559" y="1375141"/>
                </a:lnTo>
                <a:cubicBezTo>
                  <a:pt x="652909" y="1375141"/>
                  <a:pt x="638584" y="1384418"/>
                  <a:pt x="638584" y="1402972"/>
                </a:cubicBezTo>
                <a:cubicBezTo>
                  <a:pt x="638584" y="1413886"/>
                  <a:pt x="641995" y="1421458"/>
                  <a:pt x="648816" y="1425687"/>
                </a:cubicBezTo>
                <a:cubicBezTo>
                  <a:pt x="655638" y="1429916"/>
                  <a:pt x="667779" y="1432031"/>
                  <a:pt x="685242" y="1432031"/>
                </a:cubicBezTo>
                <a:lnTo>
                  <a:pt x="776920" y="1432031"/>
                </a:lnTo>
                <a:lnTo>
                  <a:pt x="776920" y="1556451"/>
                </a:lnTo>
                <a:lnTo>
                  <a:pt x="668462" y="1556451"/>
                </a:lnTo>
                <a:cubicBezTo>
                  <a:pt x="653728" y="1556451"/>
                  <a:pt x="643291" y="1558634"/>
                  <a:pt x="637152" y="1563000"/>
                </a:cubicBezTo>
                <a:cubicBezTo>
                  <a:pt x="631013" y="1567365"/>
                  <a:pt x="627943" y="1574732"/>
                  <a:pt x="627943" y="1585101"/>
                </a:cubicBezTo>
                <a:cubicBezTo>
                  <a:pt x="627943" y="1596833"/>
                  <a:pt x="631081" y="1604541"/>
                  <a:pt x="637357" y="1608225"/>
                </a:cubicBezTo>
                <a:cubicBezTo>
                  <a:pt x="643632" y="1611908"/>
                  <a:pt x="656456" y="1613750"/>
                  <a:pt x="675829" y="1613750"/>
                </a:cubicBezTo>
                <a:lnTo>
                  <a:pt x="787561" y="1613750"/>
                </a:lnTo>
                <a:lnTo>
                  <a:pt x="787561" y="1773368"/>
                </a:lnTo>
                <a:lnTo>
                  <a:pt x="657002" y="1773368"/>
                </a:lnTo>
                <a:cubicBezTo>
                  <a:pt x="595610" y="1773368"/>
                  <a:pt x="548680" y="1758702"/>
                  <a:pt x="516211" y="1729371"/>
                </a:cubicBezTo>
                <a:cubicBezTo>
                  <a:pt x="483741" y="1700039"/>
                  <a:pt x="467506" y="1657679"/>
                  <a:pt x="467506" y="1602290"/>
                </a:cubicBezTo>
                <a:lnTo>
                  <a:pt x="467506" y="1383327"/>
                </a:lnTo>
                <a:cubicBezTo>
                  <a:pt x="467506" y="1329848"/>
                  <a:pt x="482854" y="1288375"/>
                  <a:pt x="513550" y="1258906"/>
                </a:cubicBezTo>
                <a:cubicBezTo>
                  <a:pt x="544246" y="1229438"/>
                  <a:pt x="587425" y="1214705"/>
                  <a:pt x="643086" y="1214705"/>
                </a:cubicBezTo>
                <a:close/>
                <a:moveTo>
                  <a:pt x="0" y="1214705"/>
                </a:moveTo>
                <a:lnTo>
                  <a:pt x="420328" y="1214705"/>
                </a:lnTo>
                <a:lnTo>
                  <a:pt x="420328" y="1375141"/>
                </a:lnTo>
                <a:lnTo>
                  <a:pt x="293452" y="1375141"/>
                </a:lnTo>
                <a:lnTo>
                  <a:pt x="293452" y="1773368"/>
                </a:lnTo>
                <a:lnTo>
                  <a:pt x="127285" y="1773368"/>
                </a:lnTo>
                <a:lnTo>
                  <a:pt x="127285" y="1375141"/>
                </a:lnTo>
                <a:lnTo>
                  <a:pt x="0" y="1375141"/>
                </a:lnTo>
                <a:close/>
                <a:moveTo>
                  <a:pt x="3625193" y="1200789"/>
                </a:moveTo>
                <a:cubicBezTo>
                  <a:pt x="3690677" y="1200789"/>
                  <a:pt x="3739108" y="1218047"/>
                  <a:pt x="3770486" y="1252563"/>
                </a:cubicBezTo>
                <a:cubicBezTo>
                  <a:pt x="3801864" y="1287078"/>
                  <a:pt x="3817553" y="1340353"/>
                  <a:pt x="3817553" y="1412386"/>
                </a:cubicBezTo>
                <a:lnTo>
                  <a:pt x="3817553" y="1773368"/>
                </a:lnTo>
                <a:lnTo>
                  <a:pt x="3651387" y="1773368"/>
                </a:lnTo>
                <a:lnTo>
                  <a:pt x="3651387" y="1423436"/>
                </a:lnTo>
                <a:cubicBezTo>
                  <a:pt x="3651387" y="1401608"/>
                  <a:pt x="3648794" y="1386465"/>
                  <a:pt x="3643611" y="1378006"/>
                </a:cubicBezTo>
                <a:cubicBezTo>
                  <a:pt x="3638426" y="1369548"/>
                  <a:pt x="3629149" y="1365319"/>
                  <a:pt x="3615780" y="1365319"/>
                </a:cubicBezTo>
                <a:cubicBezTo>
                  <a:pt x="3589858" y="1365319"/>
                  <a:pt x="3576898" y="1384691"/>
                  <a:pt x="3576898" y="1423436"/>
                </a:cubicBezTo>
                <a:lnTo>
                  <a:pt x="3576898" y="1493013"/>
                </a:lnTo>
                <a:lnTo>
                  <a:pt x="3624784" y="1493013"/>
                </a:lnTo>
                <a:lnTo>
                  <a:pt x="3624784" y="1640353"/>
                </a:lnTo>
                <a:lnTo>
                  <a:pt x="3576898" y="1640353"/>
                </a:lnTo>
                <a:lnTo>
                  <a:pt x="3576898" y="1773368"/>
                </a:lnTo>
                <a:lnTo>
                  <a:pt x="3410732" y="1773368"/>
                </a:lnTo>
                <a:lnTo>
                  <a:pt x="3410732" y="1418115"/>
                </a:lnTo>
                <a:cubicBezTo>
                  <a:pt x="3410732" y="1349357"/>
                  <a:pt x="3429490" y="1295946"/>
                  <a:pt x="3467007" y="1257883"/>
                </a:cubicBezTo>
                <a:cubicBezTo>
                  <a:pt x="3504524" y="1219821"/>
                  <a:pt x="3557253" y="1200789"/>
                  <a:pt x="3625193" y="1200789"/>
                </a:cubicBezTo>
                <a:close/>
                <a:moveTo>
                  <a:pt x="3056707" y="1200789"/>
                </a:moveTo>
                <a:cubicBezTo>
                  <a:pt x="3139108" y="1200789"/>
                  <a:pt x="3207866" y="1228620"/>
                  <a:pt x="3262982" y="1284282"/>
                </a:cubicBezTo>
                <a:cubicBezTo>
                  <a:pt x="3301182" y="1322754"/>
                  <a:pt x="3328194" y="1376369"/>
                  <a:pt x="3344019" y="1445128"/>
                </a:cubicBezTo>
                <a:lnTo>
                  <a:pt x="3165984" y="1456997"/>
                </a:lnTo>
                <a:cubicBezTo>
                  <a:pt x="3146066" y="1395878"/>
                  <a:pt x="3108275" y="1365319"/>
                  <a:pt x="3052614" y="1365319"/>
                </a:cubicBezTo>
                <a:cubicBezTo>
                  <a:pt x="3017143" y="1365319"/>
                  <a:pt x="2987880" y="1377597"/>
                  <a:pt x="2964824" y="1402154"/>
                </a:cubicBezTo>
                <a:cubicBezTo>
                  <a:pt x="2941768" y="1426710"/>
                  <a:pt x="2930240" y="1457952"/>
                  <a:pt x="2930240" y="1495878"/>
                </a:cubicBezTo>
                <a:cubicBezTo>
                  <a:pt x="2930240" y="1532440"/>
                  <a:pt x="2941563" y="1562659"/>
                  <a:pt x="2964210" y="1586533"/>
                </a:cubicBezTo>
                <a:cubicBezTo>
                  <a:pt x="2986857" y="1610408"/>
                  <a:pt x="3015506" y="1622345"/>
                  <a:pt x="3050158" y="1622345"/>
                </a:cubicBezTo>
                <a:cubicBezTo>
                  <a:pt x="3085356" y="1622345"/>
                  <a:pt x="3113391" y="1611840"/>
                  <a:pt x="3134265" y="1590830"/>
                </a:cubicBezTo>
                <a:cubicBezTo>
                  <a:pt x="3155138" y="1569821"/>
                  <a:pt x="3167484" y="1539671"/>
                  <a:pt x="3171304" y="1500380"/>
                </a:cubicBezTo>
                <a:lnTo>
                  <a:pt x="3345247" y="1504882"/>
                </a:lnTo>
                <a:cubicBezTo>
                  <a:pt x="3333787" y="1594923"/>
                  <a:pt x="3302614" y="1664500"/>
                  <a:pt x="3251727" y="1713614"/>
                </a:cubicBezTo>
                <a:cubicBezTo>
                  <a:pt x="3200840" y="1762727"/>
                  <a:pt x="3134469" y="1787284"/>
                  <a:pt x="3052614" y="1787284"/>
                </a:cubicBezTo>
                <a:cubicBezTo>
                  <a:pt x="2969394" y="1787284"/>
                  <a:pt x="2899749" y="1759385"/>
                  <a:pt x="2843678" y="1703586"/>
                </a:cubicBezTo>
                <a:cubicBezTo>
                  <a:pt x="2787607" y="1647788"/>
                  <a:pt x="2759571" y="1578552"/>
                  <a:pt x="2759571" y="1495878"/>
                </a:cubicBezTo>
                <a:cubicBezTo>
                  <a:pt x="2759571" y="1412658"/>
                  <a:pt x="2788153" y="1342672"/>
                  <a:pt x="2845315" y="1285919"/>
                </a:cubicBezTo>
                <a:cubicBezTo>
                  <a:pt x="2902477" y="1229166"/>
                  <a:pt x="2972941" y="1200789"/>
                  <a:pt x="3056707" y="1200789"/>
                </a:cubicBezTo>
                <a:close/>
                <a:moveTo>
                  <a:pt x="2219697" y="1200789"/>
                </a:moveTo>
                <a:cubicBezTo>
                  <a:pt x="2282726" y="1200789"/>
                  <a:pt x="2330952" y="1219343"/>
                  <a:pt x="2364377" y="1256451"/>
                </a:cubicBezTo>
                <a:cubicBezTo>
                  <a:pt x="2397801" y="1293559"/>
                  <a:pt x="2414513" y="1346901"/>
                  <a:pt x="2414513" y="1416478"/>
                </a:cubicBezTo>
                <a:lnTo>
                  <a:pt x="2414513" y="1773368"/>
                </a:lnTo>
                <a:lnTo>
                  <a:pt x="2248347" y="1773368"/>
                </a:lnTo>
                <a:lnTo>
                  <a:pt x="2248347" y="1416478"/>
                </a:lnTo>
                <a:cubicBezTo>
                  <a:pt x="2248347" y="1382372"/>
                  <a:pt x="2236205" y="1365319"/>
                  <a:pt x="2211921" y="1365319"/>
                </a:cubicBezTo>
                <a:cubicBezTo>
                  <a:pt x="2188456" y="1365319"/>
                  <a:pt x="2176723" y="1382372"/>
                  <a:pt x="2176723" y="1416478"/>
                </a:cubicBezTo>
                <a:lnTo>
                  <a:pt x="2176723" y="1773368"/>
                </a:lnTo>
                <a:lnTo>
                  <a:pt x="2010557" y="1773368"/>
                </a:lnTo>
                <a:lnTo>
                  <a:pt x="2010557" y="1410748"/>
                </a:lnTo>
                <a:cubicBezTo>
                  <a:pt x="2010557" y="1347174"/>
                  <a:pt x="2029588" y="1296287"/>
                  <a:pt x="2067651" y="1258088"/>
                </a:cubicBezTo>
                <a:cubicBezTo>
                  <a:pt x="2105713" y="1219889"/>
                  <a:pt x="2156396" y="1200789"/>
                  <a:pt x="2219697" y="1200789"/>
                </a:cubicBezTo>
                <a:close/>
                <a:moveTo>
                  <a:pt x="1142182" y="1200789"/>
                </a:moveTo>
                <a:cubicBezTo>
                  <a:pt x="1224583" y="1200789"/>
                  <a:pt x="1293341" y="1228620"/>
                  <a:pt x="1348457" y="1284282"/>
                </a:cubicBezTo>
                <a:cubicBezTo>
                  <a:pt x="1386656" y="1322754"/>
                  <a:pt x="1413669" y="1376369"/>
                  <a:pt x="1429494" y="1445128"/>
                </a:cubicBezTo>
                <a:lnTo>
                  <a:pt x="1251459" y="1456997"/>
                </a:lnTo>
                <a:cubicBezTo>
                  <a:pt x="1231540" y="1395878"/>
                  <a:pt x="1193751" y="1365319"/>
                  <a:pt x="1138089" y="1365319"/>
                </a:cubicBezTo>
                <a:cubicBezTo>
                  <a:pt x="1102618" y="1365319"/>
                  <a:pt x="1073355" y="1377597"/>
                  <a:pt x="1050299" y="1402154"/>
                </a:cubicBezTo>
                <a:cubicBezTo>
                  <a:pt x="1027243" y="1426710"/>
                  <a:pt x="1015715" y="1457952"/>
                  <a:pt x="1015715" y="1495878"/>
                </a:cubicBezTo>
                <a:cubicBezTo>
                  <a:pt x="1015715" y="1532440"/>
                  <a:pt x="1027038" y="1562659"/>
                  <a:pt x="1049685" y="1586533"/>
                </a:cubicBezTo>
                <a:cubicBezTo>
                  <a:pt x="1072332" y="1610408"/>
                  <a:pt x="1100981" y="1622345"/>
                  <a:pt x="1135633" y="1622345"/>
                </a:cubicBezTo>
                <a:cubicBezTo>
                  <a:pt x="1170831" y="1622345"/>
                  <a:pt x="1198866" y="1611840"/>
                  <a:pt x="1219740" y="1590830"/>
                </a:cubicBezTo>
                <a:cubicBezTo>
                  <a:pt x="1240613" y="1569821"/>
                  <a:pt x="1252959" y="1539671"/>
                  <a:pt x="1256779" y="1500380"/>
                </a:cubicBezTo>
                <a:lnTo>
                  <a:pt x="1430722" y="1504882"/>
                </a:lnTo>
                <a:cubicBezTo>
                  <a:pt x="1419262" y="1594923"/>
                  <a:pt x="1388089" y="1664500"/>
                  <a:pt x="1337202" y="1713614"/>
                </a:cubicBezTo>
                <a:cubicBezTo>
                  <a:pt x="1286316" y="1762727"/>
                  <a:pt x="1219944" y="1787284"/>
                  <a:pt x="1138089" y="1787284"/>
                </a:cubicBezTo>
                <a:cubicBezTo>
                  <a:pt x="1054869" y="1787284"/>
                  <a:pt x="985224" y="1759385"/>
                  <a:pt x="929153" y="1703586"/>
                </a:cubicBezTo>
                <a:cubicBezTo>
                  <a:pt x="873082" y="1647788"/>
                  <a:pt x="845046" y="1578552"/>
                  <a:pt x="845046" y="1495878"/>
                </a:cubicBezTo>
                <a:cubicBezTo>
                  <a:pt x="845046" y="1412658"/>
                  <a:pt x="873627" y="1342672"/>
                  <a:pt x="930790" y="1285919"/>
                </a:cubicBezTo>
                <a:cubicBezTo>
                  <a:pt x="987952" y="1229166"/>
                  <a:pt x="1058416" y="1200789"/>
                  <a:pt x="1142182" y="1200789"/>
                </a:cubicBezTo>
                <a:close/>
                <a:moveTo>
                  <a:pt x="1157096" y="0"/>
                </a:moveTo>
                <a:lnTo>
                  <a:pt x="1748321" y="1269737"/>
                </a:lnTo>
                <a:lnTo>
                  <a:pt x="1748321" y="1773368"/>
                </a:lnTo>
                <a:lnTo>
                  <a:pt x="1914488" y="1773368"/>
                </a:lnTo>
                <a:lnTo>
                  <a:pt x="1914488" y="1626602"/>
                </a:lnTo>
                <a:lnTo>
                  <a:pt x="5016194" y="8287936"/>
                </a:lnTo>
                <a:lnTo>
                  <a:pt x="4725773" y="8456510"/>
                </a:lnTo>
                <a:lnTo>
                  <a:pt x="1613912" y="1773368"/>
                </a:lnTo>
                <a:lnTo>
                  <a:pt x="1673833" y="1773368"/>
                </a:lnTo>
                <a:lnTo>
                  <a:pt x="1673833" y="1561772"/>
                </a:lnTo>
                <a:lnTo>
                  <a:pt x="1720081" y="1561772"/>
                </a:lnTo>
                <a:lnTo>
                  <a:pt x="1720081" y="1414432"/>
                </a:lnTo>
                <a:lnTo>
                  <a:pt x="1673833" y="1414432"/>
                </a:lnTo>
                <a:lnTo>
                  <a:pt x="1673833" y="1214705"/>
                </a:lnTo>
                <a:lnTo>
                  <a:pt x="1507666" y="1214705"/>
                </a:lnTo>
                <a:lnTo>
                  <a:pt x="1507666" y="1545191"/>
                </a:lnTo>
                <a:lnTo>
                  <a:pt x="866674" y="1685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CA" sz="720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196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CAA70-C490-51E1-EFE2-AFB008E6C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6D75664-58C4-D934-5800-A6DC841A2AD0}"/>
              </a:ext>
            </a:extLst>
          </p:cNvPr>
          <p:cNvGrpSpPr/>
          <p:nvPr/>
        </p:nvGrpSpPr>
        <p:grpSpPr>
          <a:xfrm>
            <a:off x="-4731935" y="0"/>
            <a:ext cx="9126137" cy="6858000"/>
            <a:chOff x="3328990" y="0"/>
            <a:chExt cx="9126137" cy="6858000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C1A4CBA4-D155-B1FE-65D9-661989FE5FB8}"/>
                </a:ext>
              </a:extLst>
            </p:cNvPr>
            <p:cNvSpPr/>
            <p:nvPr/>
          </p:nvSpPr>
          <p:spPr>
            <a:xfrm rot="5400000">
              <a:off x="4331495" y="-1002505"/>
              <a:ext cx="6858000" cy="886301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E01A34-89E2-D81F-BAA8-D8700AD970A0}"/>
                </a:ext>
              </a:extLst>
            </p:cNvPr>
            <p:cNvSpPr txBox="1"/>
            <p:nvPr/>
          </p:nvSpPr>
          <p:spPr>
            <a:xfrm>
              <a:off x="9330928" y="804385"/>
              <a:ext cx="31241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LIFE SUPPORT</a:t>
              </a:r>
              <a:endParaRPr 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 descr="Electrician male with solid fill">
              <a:extLst>
                <a:ext uri="{FF2B5EF4-FFF2-40B4-BE49-F238E27FC236}">
                  <a16:creationId xmlns:a16="http://schemas.microsoft.com/office/drawing/2014/main" id="{CCA14815-5EAF-CA04-8935-38E989CE9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40590" y="423862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D83AD3-2669-E47A-D15D-75335B964D26}"/>
                </a:ext>
              </a:extLst>
            </p:cNvPr>
            <p:cNvSpPr txBox="1"/>
            <p:nvPr/>
          </p:nvSpPr>
          <p:spPr>
            <a:xfrm>
              <a:off x="9558336" y="2506115"/>
              <a:ext cx="25358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Power source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Power supply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Printed circuit board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A573F4-0E47-11DA-3FFD-B34470CACA64}"/>
              </a:ext>
            </a:extLst>
          </p:cNvPr>
          <p:cNvGrpSpPr/>
          <p:nvPr/>
        </p:nvGrpSpPr>
        <p:grpSpPr>
          <a:xfrm>
            <a:off x="-3305909" y="0"/>
            <a:ext cx="7374729" cy="6858000"/>
            <a:chOff x="2219326" y="0"/>
            <a:chExt cx="7374729" cy="6858000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996CD252-D8AA-81C4-5678-7FA7E3342D4E}"/>
                </a:ext>
              </a:extLst>
            </p:cNvPr>
            <p:cNvSpPr/>
            <p:nvPr/>
          </p:nvSpPr>
          <p:spPr>
            <a:xfrm rot="5400000">
              <a:off x="2346127" y="-126801"/>
              <a:ext cx="6858000" cy="711160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316C97-F8CF-FEEC-AC9B-BDC0E454B8AC}"/>
                </a:ext>
              </a:extLst>
            </p:cNvPr>
            <p:cNvSpPr txBox="1"/>
            <p:nvPr/>
          </p:nvSpPr>
          <p:spPr>
            <a:xfrm>
              <a:off x="6469856" y="809623"/>
              <a:ext cx="31241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MUSCLE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Graphic 17" descr="Move with solid fill">
              <a:extLst>
                <a:ext uri="{FF2B5EF4-FFF2-40B4-BE49-F238E27FC236}">
                  <a16:creationId xmlns:a16="http://schemas.microsoft.com/office/drawing/2014/main" id="{C4918335-8248-F13D-4F6C-E777E666E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03295" y="4238623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E2E095-95EE-9D2A-D9E0-22C64FBC3B42}"/>
                </a:ext>
              </a:extLst>
            </p:cNvPr>
            <p:cNvSpPr txBox="1"/>
            <p:nvPr/>
          </p:nvSpPr>
          <p:spPr>
            <a:xfrm>
              <a:off x="6653211" y="2388687"/>
              <a:ext cx="24062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Stepper motors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Pan-tilt assembly with bearings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Modular deterrence mount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CE07D6-8BA8-268E-125F-733D3DA34B5D}"/>
              </a:ext>
            </a:extLst>
          </p:cNvPr>
          <p:cNvGrpSpPr/>
          <p:nvPr/>
        </p:nvGrpSpPr>
        <p:grpSpPr>
          <a:xfrm>
            <a:off x="-1809749" y="-2"/>
            <a:ext cx="5272086" cy="6858000"/>
            <a:chOff x="1109664" y="3"/>
            <a:chExt cx="5272086" cy="6858000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8A580AC4-4156-AF39-827C-E7B0CA718AC1}"/>
                </a:ext>
              </a:extLst>
            </p:cNvPr>
            <p:cNvSpPr/>
            <p:nvPr/>
          </p:nvSpPr>
          <p:spPr>
            <a:xfrm rot="5400000">
              <a:off x="316707" y="792960"/>
              <a:ext cx="6858000" cy="5272086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E49B1C-EA77-54E3-80A5-6C711A83AEF0}"/>
                </a:ext>
              </a:extLst>
            </p:cNvPr>
            <p:cNvSpPr txBox="1"/>
            <p:nvPr/>
          </p:nvSpPr>
          <p:spPr>
            <a:xfrm>
              <a:off x="3309047" y="809623"/>
              <a:ext cx="30009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 SYSTEM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15" descr="Head with gears with solid fill">
              <a:extLst>
                <a:ext uri="{FF2B5EF4-FFF2-40B4-BE49-F238E27FC236}">
                  <a16:creationId xmlns:a16="http://schemas.microsoft.com/office/drawing/2014/main" id="{54A8A31B-9AE1-4ABF-6D25-5289A8D4B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41021" y="4238623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0F070C-619C-ED74-2006-ADA6B95CFBD0}"/>
                </a:ext>
              </a:extLst>
            </p:cNvPr>
            <p:cNvSpPr txBox="1"/>
            <p:nvPr/>
          </p:nvSpPr>
          <p:spPr>
            <a:xfrm>
              <a:off x="3484964" y="2647233"/>
              <a:ext cx="26562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Brains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 modes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Kill switch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06E1ED-21FC-2F85-7DBD-4EE2F16D9732}"/>
              </a:ext>
            </a:extLst>
          </p:cNvPr>
          <p:cNvGrpSpPr/>
          <p:nvPr/>
        </p:nvGrpSpPr>
        <p:grpSpPr>
          <a:xfrm>
            <a:off x="0" y="0"/>
            <a:ext cx="3328990" cy="6858000"/>
            <a:chOff x="0" y="0"/>
            <a:chExt cx="3328990" cy="6858000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E04C6FE1-33C2-367E-6669-DD8F02AF0BDE}"/>
                </a:ext>
              </a:extLst>
            </p:cNvPr>
            <p:cNvSpPr/>
            <p:nvPr/>
          </p:nvSpPr>
          <p:spPr>
            <a:xfrm rot="5400000">
              <a:off x="-1857375" y="1857375"/>
              <a:ext cx="6858000" cy="3143249"/>
            </a:xfrm>
            <a:prstGeom prst="round2Same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2A7B84-22C6-7125-719B-AA33E6A14D28}"/>
                </a:ext>
              </a:extLst>
            </p:cNvPr>
            <p:cNvSpPr txBox="1"/>
            <p:nvPr/>
          </p:nvSpPr>
          <p:spPr>
            <a:xfrm>
              <a:off x="204791" y="809623"/>
              <a:ext cx="31241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SENSING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F6223E-DBB1-E25C-3C7D-5C82516DC59F}"/>
                </a:ext>
              </a:extLst>
            </p:cNvPr>
            <p:cNvSpPr txBox="1"/>
            <p:nvPr/>
          </p:nvSpPr>
          <p:spPr>
            <a:xfrm>
              <a:off x="448270" y="2508734"/>
              <a:ext cx="24062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Camera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Algorithm (OpenCV -YOLO)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latency feed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Graphic 13" descr="Security camera with solid fill">
              <a:extLst>
                <a:ext uri="{FF2B5EF4-FFF2-40B4-BE49-F238E27FC236}">
                  <a16:creationId xmlns:a16="http://schemas.microsoft.com/office/drawing/2014/main" id="{7FA021E9-EFEE-9751-6B9F-01FE8A263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94198" y="423862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350424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A362F0B-2645-DD0D-9D5D-C08A934DCCBC}"/>
              </a:ext>
            </a:extLst>
          </p:cNvPr>
          <p:cNvGrpSpPr/>
          <p:nvPr/>
        </p:nvGrpSpPr>
        <p:grpSpPr>
          <a:xfrm>
            <a:off x="3328990" y="0"/>
            <a:ext cx="9126137" cy="6858000"/>
            <a:chOff x="3328990" y="0"/>
            <a:chExt cx="9126137" cy="6858000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317110B-D61F-F150-CC19-A20E3AF10EC8}"/>
                </a:ext>
              </a:extLst>
            </p:cNvPr>
            <p:cNvSpPr/>
            <p:nvPr/>
          </p:nvSpPr>
          <p:spPr>
            <a:xfrm rot="5400000">
              <a:off x="4331495" y="-1002505"/>
              <a:ext cx="6858000" cy="8863010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69B06-FBC0-A506-FB35-F79DC8D9F6FA}"/>
                </a:ext>
              </a:extLst>
            </p:cNvPr>
            <p:cNvSpPr txBox="1"/>
            <p:nvPr/>
          </p:nvSpPr>
          <p:spPr>
            <a:xfrm>
              <a:off x="9330928" y="804385"/>
              <a:ext cx="31241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LIFE SUPPORT</a:t>
              </a:r>
              <a:endParaRPr 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 descr="Electrician male with solid fill">
              <a:extLst>
                <a:ext uri="{FF2B5EF4-FFF2-40B4-BE49-F238E27FC236}">
                  <a16:creationId xmlns:a16="http://schemas.microsoft.com/office/drawing/2014/main" id="{62B4E517-8AAF-BD2A-DC57-8864A30C9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40590" y="423862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6E6B8B-A064-2C7F-9252-F7DC669E41E7}"/>
                </a:ext>
              </a:extLst>
            </p:cNvPr>
            <p:cNvSpPr txBox="1"/>
            <p:nvPr/>
          </p:nvSpPr>
          <p:spPr>
            <a:xfrm>
              <a:off x="9558336" y="2506115"/>
              <a:ext cx="25358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Power source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Power supply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Printed circuit board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470C9D-CC26-736E-EFBF-E0B7B032B111}"/>
              </a:ext>
            </a:extLst>
          </p:cNvPr>
          <p:cNvGrpSpPr/>
          <p:nvPr/>
        </p:nvGrpSpPr>
        <p:grpSpPr>
          <a:xfrm>
            <a:off x="2219326" y="0"/>
            <a:ext cx="7374729" cy="6858000"/>
            <a:chOff x="2219326" y="0"/>
            <a:chExt cx="7374729" cy="6858000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A021760-8C9E-8E05-C1D3-922B0486D791}"/>
                </a:ext>
              </a:extLst>
            </p:cNvPr>
            <p:cNvSpPr/>
            <p:nvPr/>
          </p:nvSpPr>
          <p:spPr>
            <a:xfrm rot="5400000">
              <a:off x="2346127" y="-126801"/>
              <a:ext cx="6858000" cy="7111602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AA5620-41E2-1BAD-AB01-E85A3848BE6B}"/>
                </a:ext>
              </a:extLst>
            </p:cNvPr>
            <p:cNvSpPr txBox="1"/>
            <p:nvPr/>
          </p:nvSpPr>
          <p:spPr>
            <a:xfrm>
              <a:off x="6469856" y="809623"/>
              <a:ext cx="31241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atin typeface="Arial" panose="020B0604020202020204" pitchFamily="34" charset="0"/>
                  <a:cs typeface="Arial" panose="020B0604020202020204" pitchFamily="34" charset="0"/>
                </a:rPr>
                <a:t>MUSCLE</a:t>
              </a:r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Graphic 17" descr="Move with solid fill">
              <a:extLst>
                <a:ext uri="{FF2B5EF4-FFF2-40B4-BE49-F238E27FC236}">
                  <a16:creationId xmlns:a16="http://schemas.microsoft.com/office/drawing/2014/main" id="{857BCF64-3783-282B-AAB0-F20B1C7E5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03295" y="4238623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5A4725-2CF5-83F1-646A-A50D78AA14DA}"/>
                </a:ext>
              </a:extLst>
            </p:cNvPr>
            <p:cNvSpPr txBox="1"/>
            <p:nvPr/>
          </p:nvSpPr>
          <p:spPr>
            <a:xfrm>
              <a:off x="6653211" y="2388687"/>
              <a:ext cx="24062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Stepper motors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Pan-tilt assembly with bearings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Modular deterrence mount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03A313-AA68-DCD4-256A-F59951B218F0}"/>
              </a:ext>
            </a:extLst>
          </p:cNvPr>
          <p:cNvGrpSpPr/>
          <p:nvPr/>
        </p:nvGrpSpPr>
        <p:grpSpPr>
          <a:xfrm>
            <a:off x="1109664" y="3"/>
            <a:ext cx="5272086" cy="6858000"/>
            <a:chOff x="1109664" y="3"/>
            <a:chExt cx="5272086" cy="6858000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B5BC593-6FD6-FDAD-FF9A-D0EE11832AC3}"/>
                </a:ext>
              </a:extLst>
            </p:cNvPr>
            <p:cNvSpPr/>
            <p:nvPr/>
          </p:nvSpPr>
          <p:spPr>
            <a:xfrm rot="5400000">
              <a:off x="316707" y="792960"/>
              <a:ext cx="6858000" cy="5272086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FD8DA3-F2DD-49B2-525A-92C6C3CC8C9C}"/>
                </a:ext>
              </a:extLst>
            </p:cNvPr>
            <p:cNvSpPr txBox="1"/>
            <p:nvPr/>
          </p:nvSpPr>
          <p:spPr>
            <a:xfrm>
              <a:off x="3309047" y="809623"/>
              <a:ext cx="300096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 SYSTEM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raphic 15" descr="Head with gears with solid fill">
              <a:extLst>
                <a:ext uri="{FF2B5EF4-FFF2-40B4-BE49-F238E27FC236}">
                  <a16:creationId xmlns:a16="http://schemas.microsoft.com/office/drawing/2014/main" id="{9F57E818-9401-B3A4-8ED7-86E11347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41021" y="4238623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65B78E-D36A-E86F-4F48-A0266B0A58F6}"/>
                </a:ext>
              </a:extLst>
            </p:cNvPr>
            <p:cNvSpPr txBox="1"/>
            <p:nvPr/>
          </p:nvSpPr>
          <p:spPr>
            <a:xfrm>
              <a:off x="3484964" y="2647233"/>
              <a:ext cx="26562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Brains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 modes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Kill switch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1276D21-8FC9-79AF-162E-454E463BE055}"/>
              </a:ext>
            </a:extLst>
          </p:cNvPr>
          <p:cNvGrpSpPr/>
          <p:nvPr/>
        </p:nvGrpSpPr>
        <p:grpSpPr>
          <a:xfrm>
            <a:off x="0" y="0"/>
            <a:ext cx="3328990" cy="6858000"/>
            <a:chOff x="0" y="0"/>
            <a:chExt cx="3328990" cy="6858000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9FECB61A-BD6C-6889-C848-E3C59FF82E8D}"/>
                </a:ext>
              </a:extLst>
            </p:cNvPr>
            <p:cNvSpPr/>
            <p:nvPr/>
          </p:nvSpPr>
          <p:spPr>
            <a:xfrm rot="5400000">
              <a:off x="-1857375" y="1857375"/>
              <a:ext cx="6858000" cy="3143249"/>
            </a:xfrm>
            <a:prstGeom prst="round2Same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568348-0E2F-52DB-96D0-1EB9FA2DD856}"/>
                </a:ext>
              </a:extLst>
            </p:cNvPr>
            <p:cNvSpPr txBox="1"/>
            <p:nvPr/>
          </p:nvSpPr>
          <p:spPr>
            <a:xfrm>
              <a:off x="204791" y="809623"/>
              <a:ext cx="31241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SENSING</a:t>
              </a:r>
              <a:endPara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252B9D-1E96-C4C0-BB28-C469B36F7FF0}"/>
                </a:ext>
              </a:extLst>
            </p:cNvPr>
            <p:cNvSpPr txBox="1"/>
            <p:nvPr/>
          </p:nvSpPr>
          <p:spPr>
            <a:xfrm>
              <a:off x="448270" y="2508734"/>
              <a:ext cx="24062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Camera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Algorithm (OpenCV -YOLO)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latency feed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Graphic 13" descr="Security camera with solid fill">
              <a:extLst>
                <a:ext uri="{FF2B5EF4-FFF2-40B4-BE49-F238E27FC236}">
                  <a16:creationId xmlns:a16="http://schemas.microsoft.com/office/drawing/2014/main" id="{120D0218-F73A-15BA-DB96-7CBB9B44A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94198" y="423862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7774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80EC-5AD2-DDA3-7A6E-95FCAB68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1300">
                <a:solidFill>
                  <a:schemeClr val="bg1"/>
                </a:solidFill>
                <a:latin typeface="Bauhaus 93" panose="04030905020B02020C02" pitchFamily="82" charset="0"/>
              </a:rPr>
              <a:t>Limits</a:t>
            </a:r>
            <a:endParaRPr lang="en-US" sz="1990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7FE4E2-0E1C-5F30-ACDA-12D0AC51BAF0}"/>
              </a:ext>
            </a:extLst>
          </p:cNvPr>
          <p:cNvSpPr/>
          <p:nvPr/>
        </p:nvSpPr>
        <p:spPr>
          <a:xfrm>
            <a:off x="7315200" y="1466850"/>
            <a:ext cx="876300" cy="8763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A94888-27E9-B606-B02C-9433EDEADB23}"/>
              </a:ext>
            </a:extLst>
          </p:cNvPr>
          <p:cNvGrpSpPr/>
          <p:nvPr/>
        </p:nvGrpSpPr>
        <p:grpSpPr>
          <a:xfrm>
            <a:off x="0" y="-1"/>
            <a:ext cx="12192000" cy="2343147"/>
            <a:chOff x="0" y="-1"/>
            <a:chExt cx="12192000" cy="23431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3EF168-E8C8-2EF3-3304-79A0C60EC041}"/>
                </a:ext>
              </a:extLst>
            </p:cNvPr>
            <p:cNvSpPr/>
            <p:nvPr/>
          </p:nvSpPr>
          <p:spPr>
            <a:xfrm>
              <a:off x="0" y="-1"/>
              <a:ext cx="12192000" cy="2343147"/>
            </a:xfrm>
            <a:prstGeom prst="rect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88147E-D92A-2762-6F2B-15418E280B5D}"/>
                </a:ext>
              </a:extLst>
            </p:cNvPr>
            <p:cNvSpPr txBox="1"/>
            <p:nvPr/>
          </p:nvSpPr>
          <p:spPr>
            <a:xfrm>
              <a:off x="3200400" y="820519"/>
              <a:ext cx="513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</a:rPr>
                <a:t>Power cord considerations</a:t>
              </a:r>
            </a:p>
          </p:txBody>
        </p:sp>
        <p:pic>
          <p:nvPicPr>
            <p:cNvPr id="18" name="Graphic 17" descr="USB with solid fill">
              <a:extLst>
                <a:ext uri="{FF2B5EF4-FFF2-40B4-BE49-F238E27FC236}">
                  <a16:creationId xmlns:a16="http://schemas.microsoft.com/office/drawing/2014/main" id="{2BB9F12C-0E7D-B9AB-1037-12AE80B4D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4375" y="714372"/>
              <a:ext cx="914400" cy="91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3446D9-B548-F66B-407D-936C6D8F3663}"/>
              </a:ext>
            </a:extLst>
          </p:cNvPr>
          <p:cNvGrpSpPr/>
          <p:nvPr/>
        </p:nvGrpSpPr>
        <p:grpSpPr>
          <a:xfrm>
            <a:off x="0" y="2247902"/>
            <a:ext cx="12192000" cy="2362194"/>
            <a:chOff x="0" y="2343150"/>
            <a:chExt cx="12192000" cy="226694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A6B2B7-21F8-3100-3389-BA6EE42463CD}"/>
                </a:ext>
              </a:extLst>
            </p:cNvPr>
            <p:cNvSpPr/>
            <p:nvPr/>
          </p:nvSpPr>
          <p:spPr>
            <a:xfrm>
              <a:off x="0" y="2343150"/>
              <a:ext cx="12192000" cy="22669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62AB55-659F-7B3F-4E27-FCA488094D5C}"/>
                </a:ext>
              </a:extLst>
            </p:cNvPr>
            <p:cNvSpPr txBox="1"/>
            <p:nvPr/>
          </p:nvSpPr>
          <p:spPr>
            <a:xfrm>
              <a:off x="3200400" y="3152120"/>
              <a:ext cx="6829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</a:rPr>
                <a:t>Wi-fi connection limitation</a:t>
              </a:r>
            </a:p>
          </p:txBody>
        </p:sp>
        <p:pic>
          <p:nvPicPr>
            <p:cNvPr id="15" name="Graphic 14" descr="Wireless router with solid fill">
              <a:extLst>
                <a:ext uri="{FF2B5EF4-FFF2-40B4-BE49-F238E27FC236}">
                  <a16:creationId xmlns:a16="http://schemas.microsoft.com/office/drawing/2014/main" id="{EBEF11D1-E46A-B005-A967-CFD7433F1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501062" y="3018085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B50A20-6918-04E6-A515-1EA70B04566C}"/>
              </a:ext>
            </a:extLst>
          </p:cNvPr>
          <p:cNvGrpSpPr/>
          <p:nvPr/>
        </p:nvGrpSpPr>
        <p:grpSpPr>
          <a:xfrm>
            <a:off x="0" y="4610099"/>
            <a:ext cx="12192000" cy="2247899"/>
            <a:chOff x="0" y="4610099"/>
            <a:chExt cx="12192000" cy="22478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F35DFD-762B-80A1-E773-AD0A8EF50CD9}"/>
                </a:ext>
              </a:extLst>
            </p:cNvPr>
            <p:cNvSpPr/>
            <p:nvPr/>
          </p:nvSpPr>
          <p:spPr>
            <a:xfrm>
              <a:off x="0" y="4610099"/>
              <a:ext cx="12192000" cy="2247899"/>
            </a:xfrm>
            <a:prstGeom prst="rect">
              <a:avLst/>
            </a:prstGeom>
            <a:solidFill>
              <a:srgbClr val="8A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3F9AF7-0E4E-7325-937D-C57DBF02E9A4}"/>
                </a:ext>
              </a:extLst>
            </p:cNvPr>
            <p:cNvSpPr txBox="1"/>
            <p:nvPr/>
          </p:nvSpPr>
          <p:spPr>
            <a:xfrm>
              <a:off x="1671637" y="5391150"/>
              <a:ext cx="8020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</a:rPr>
                <a:t>Rated view distance:</a:t>
              </a:r>
              <a:r>
                <a:rPr lang="en-US" sz="3600">
                  <a:solidFill>
                    <a:schemeClr val="bg1"/>
                  </a:solidFill>
                </a:rPr>
                <a:t> 30m, no obstruction</a:t>
              </a:r>
            </a:p>
          </p:txBody>
        </p:sp>
        <p:pic>
          <p:nvPicPr>
            <p:cNvPr id="8" name="Graphic 7" descr="Eye with solid fill">
              <a:extLst>
                <a:ext uri="{FF2B5EF4-FFF2-40B4-BE49-F238E27FC236}">
                  <a16:creationId xmlns:a16="http://schemas.microsoft.com/office/drawing/2014/main" id="{6F43299E-0E3F-EE4C-EAEA-4B2DDCF2D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91687" y="527208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951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4932583-AADE-BBC2-81EE-9D1C176F10EC}"/>
              </a:ext>
            </a:extLst>
          </p:cNvPr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Bell MT" panose="02020503060305020303" pitchFamily="18" charset="0"/>
              </a:rPr>
              <a:t>+			+			+			+			+			+			+						</a:t>
            </a:r>
          </a:p>
          <a:p>
            <a:endParaRPr lang="en-CA" sz="6000">
              <a:latin typeface="Bell MT" panose="02020503060305020303" pitchFamily="18" charset="0"/>
            </a:endParaRPr>
          </a:p>
          <a:p>
            <a:r>
              <a:rPr lang="en-CA" sz="6000">
                <a:latin typeface="Bell MT" panose="02020503060305020303" pitchFamily="18" charset="0"/>
              </a:rPr>
              <a:t>+			+			+			+			+			+			+	</a:t>
            </a:r>
          </a:p>
          <a:p>
            <a:endParaRPr lang="en-CA" sz="6000">
              <a:latin typeface="Bell MT" panose="02020503060305020303" pitchFamily="18" charset="0"/>
            </a:endParaRPr>
          </a:p>
          <a:p>
            <a:endParaRPr lang="en-CA" sz="6000">
              <a:latin typeface="Bell MT" panose="02020503060305020303" pitchFamily="18" charset="0"/>
            </a:endParaRPr>
          </a:p>
          <a:p>
            <a:r>
              <a:rPr lang="en-CA" sz="6000">
                <a:latin typeface="Bell MT" panose="02020503060305020303" pitchFamily="18" charset="0"/>
              </a:rPr>
              <a:t>+			+			+			+			+			+			+	</a:t>
            </a:r>
          </a:p>
          <a:p>
            <a:endParaRPr lang="en-CA" sz="6000">
              <a:latin typeface="AMGDT" panose="020004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CFC153-A743-72C1-2D13-F0720A6F1E42}"/>
              </a:ext>
            </a:extLst>
          </p:cNvPr>
          <p:cNvSpPr/>
          <p:nvPr/>
        </p:nvSpPr>
        <p:spPr>
          <a:xfrm>
            <a:off x="905616" y="1985625"/>
            <a:ext cx="10380763" cy="20012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1CAC4-A3E3-4AB5-B50C-988E97C5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863" y="218030"/>
            <a:ext cx="3160266" cy="2114899"/>
          </a:xfrm>
        </p:spPr>
        <p:txBody>
          <a:bodyPr>
            <a:normAutofit/>
          </a:bodyPr>
          <a:lstStyle/>
          <a:p>
            <a:r>
              <a:rPr lang="en-US" sz="6600">
                <a:latin typeface="Bauhaus 93" panose="04030905020B02020C02" pitchFamily="82" charset="0"/>
              </a:rPr>
              <a:t>Finance</a:t>
            </a:r>
            <a:endParaRPr lang="en-US" sz="4800">
              <a:latin typeface="Bauhaus 93" panose="04030905020B02020C02" pitchFamily="8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F967BC-11E5-CF7A-CF7B-EE382AD68E28}"/>
              </a:ext>
            </a:extLst>
          </p:cNvPr>
          <p:cNvSpPr/>
          <p:nvPr/>
        </p:nvSpPr>
        <p:spPr>
          <a:xfrm>
            <a:off x="905616" y="4180841"/>
            <a:ext cx="10380763" cy="20012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62065-A19F-DDFB-058C-687994EF8F6A}"/>
              </a:ext>
            </a:extLst>
          </p:cNvPr>
          <p:cNvSpPr txBox="1"/>
          <p:nvPr/>
        </p:nvSpPr>
        <p:spPr>
          <a:xfrm>
            <a:off x="3513521" y="4323433"/>
            <a:ext cx="5628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Product Price future considerations</a:t>
            </a:r>
          </a:p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23772-56FC-57CB-D85F-DDEF3EFD2C02}"/>
              </a:ext>
            </a:extLst>
          </p:cNvPr>
          <p:cNvSpPr txBox="1"/>
          <p:nvPr/>
        </p:nvSpPr>
        <p:spPr>
          <a:xfrm>
            <a:off x="5180757" y="2110564"/>
            <a:ext cx="18304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Our budget</a:t>
            </a:r>
          </a:p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5AAF5-E4E9-FBE2-99EA-6D1761F6EDFE}"/>
              </a:ext>
            </a:extLst>
          </p:cNvPr>
          <p:cNvSpPr txBox="1"/>
          <p:nvPr/>
        </p:nvSpPr>
        <p:spPr>
          <a:xfrm>
            <a:off x="3954797" y="2629710"/>
            <a:ext cx="41785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~$500, spent under $100 as of now</a:t>
            </a:r>
          </a:p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D6050D-B447-555A-8E8D-E69D5108340F}"/>
              </a:ext>
            </a:extLst>
          </p:cNvPr>
          <p:cNvSpPr txBox="1"/>
          <p:nvPr/>
        </p:nvSpPr>
        <p:spPr>
          <a:xfrm>
            <a:off x="4937121" y="5002651"/>
            <a:ext cx="2781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Part 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Part optimization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F29DD3-FB4B-4F90-4DCC-15FAA97A9CF2}"/>
              </a:ext>
            </a:extLst>
          </p:cNvPr>
          <p:cNvSpPr txBox="1"/>
          <p:nvPr/>
        </p:nvSpPr>
        <p:spPr>
          <a:xfrm>
            <a:off x="4687331" y="3093883"/>
            <a:ext cx="27134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- Looking for sponsors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22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/>
      <p:bldP spid="23" grpId="0"/>
      <p:bldP spid="24" grpId="0"/>
      <p:bldP spid="3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565F-B13F-8062-21D3-ED37600C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6" y="1"/>
            <a:ext cx="11767793" cy="6858000"/>
          </a:xfrm>
        </p:spPr>
        <p:txBody>
          <a:bodyPr>
            <a:normAutofit/>
          </a:bodyPr>
          <a:lstStyle/>
          <a:p>
            <a:r>
              <a:rPr lang="en-US" sz="16600">
                <a:latin typeface="Bauhaus 93" panose="04030905020B02020C02" pitchFamily="82" charset="0"/>
              </a:rPr>
              <a:t>What’s in it for you</a:t>
            </a:r>
            <a:r>
              <a:rPr lang="en-US" sz="16600">
                <a:solidFill>
                  <a:srgbClr val="FF0000"/>
                </a:solidFill>
                <a:latin typeface="Bauhaus 93" panose="04030905020B02020C02" pitchFamily="8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C28BF-102C-6D70-60A4-E48E552CA529}"/>
              </a:ext>
            </a:extLst>
          </p:cNvPr>
          <p:cNvSpPr txBox="1"/>
          <p:nvPr/>
        </p:nvSpPr>
        <p:spPr>
          <a:xfrm>
            <a:off x="19216213" y="1174536"/>
            <a:ext cx="65531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>
                <a:latin typeface="Bauhaus 93" panose="04030905020B02020C02" pitchFamily="82" charset="0"/>
              </a:rPr>
              <a:t>ROI</a:t>
            </a:r>
          </a:p>
        </p:txBody>
      </p:sp>
    </p:spTree>
    <p:extLst>
      <p:ext uri="{BB962C8B-B14F-4D97-AF65-F5344CB8AC3E}">
        <p14:creationId xmlns:p14="http://schemas.microsoft.com/office/powerpoint/2010/main" val="217737806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B916B-ECC1-836F-F2FB-395ED6A8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D674-DF45-4DAF-FA19-89E0F2F8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92000" y="57150"/>
            <a:ext cx="12192000" cy="6858000"/>
          </a:xfrm>
        </p:spPr>
        <p:txBody>
          <a:bodyPr>
            <a:normAutofit/>
          </a:bodyPr>
          <a:lstStyle/>
          <a:p>
            <a:r>
              <a:rPr lang="en-US" sz="16600">
                <a:latin typeface="Bauhaus 93" panose="04030905020B02020C02" pitchFamily="82" charset="0"/>
              </a:rPr>
              <a:t>What’s in it for you</a:t>
            </a:r>
            <a:r>
              <a:rPr lang="en-US" sz="16600">
                <a:solidFill>
                  <a:srgbClr val="FF0000"/>
                </a:solidFill>
                <a:latin typeface="Bauhaus 93" panose="04030905020B02020C02" pitchFamily="8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6DFECE-AD6E-A90F-B0BC-BB9F208AC03B}"/>
              </a:ext>
            </a:extLst>
          </p:cNvPr>
          <p:cNvSpPr txBox="1"/>
          <p:nvPr/>
        </p:nvSpPr>
        <p:spPr>
          <a:xfrm>
            <a:off x="732972" y="1174536"/>
            <a:ext cx="65531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>
                <a:latin typeface="Bauhaus 93" panose="04030905020B02020C02" pitchFamily="82" charset="0"/>
              </a:rPr>
              <a:t>ROI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CCF1B18-79B1-CB7D-E46B-A752F156077A}"/>
              </a:ext>
            </a:extLst>
          </p:cNvPr>
          <p:cNvGrpSpPr/>
          <p:nvPr/>
        </p:nvGrpSpPr>
        <p:grpSpPr>
          <a:xfrm>
            <a:off x="9085942" y="1578401"/>
            <a:ext cx="1380822" cy="3815498"/>
            <a:chOff x="9307436" y="2148115"/>
            <a:chExt cx="927100" cy="2561770"/>
          </a:xfrm>
        </p:grpSpPr>
        <p:pic>
          <p:nvPicPr>
            <p:cNvPr id="4" name="Picture 3" descr="A red rectangle with a black background&#10;&#10;AI-generated content may be incorrect.">
              <a:extLst>
                <a:ext uri="{FF2B5EF4-FFF2-40B4-BE49-F238E27FC236}">
                  <a16:creationId xmlns:a16="http://schemas.microsoft.com/office/drawing/2014/main" id="{9AAFC450-C45A-EEB1-2AE9-95B607637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436" y="2148115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Wallet with solid fill">
              <a:extLst>
                <a:ext uri="{FF2B5EF4-FFF2-40B4-BE49-F238E27FC236}">
                  <a16:creationId xmlns:a16="http://schemas.microsoft.com/office/drawing/2014/main" id="{8ECF1171-FA6C-02CF-187F-086E1FCFC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07436" y="3795485"/>
              <a:ext cx="914400" cy="914400"/>
            </a:xfrm>
            <a:prstGeom prst="rect">
              <a:avLst/>
            </a:prstGeom>
          </p:spPr>
        </p:pic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6EA938B1-5752-5851-4D4F-E3B534C745E8}"/>
                </a:ext>
              </a:extLst>
            </p:cNvPr>
            <p:cNvCxnSpPr>
              <a:stCxn id="4" idx="3"/>
              <a:endCxn id="6" idx="3"/>
            </p:cNvCxnSpPr>
            <p:nvPr/>
          </p:nvCxnSpPr>
          <p:spPr>
            <a:xfrm>
              <a:off x="10221836" y="2605315"/>
              <a:ext cx="12700" cy="1647370"/>
            </a:xfrm>
            <a:prstGeom prst="bentConnector3">
              <a:avLst>
                <a:gd name="adj1" fmla="val 1993645"/>
              </a:avLst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Connector: Elbow 21">
              <a:extLst>
                <a:ext uri="{FF2B5EF4-FFF2-40B4-BE49-F238E27FC236}">
                  <a16:creationId xmlns:a16="http://schemas.microsoft.com/office/drawing/2014/main" id="{C83BF80C-3434-90F7-4494-1FC448283DC7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rot="16200000" flipV="1">
              <a:off x="8483752" y="3428999"/>
              <a:ext cx="1647370" cy="2"/>
            </a:xfrm>
            <a:prstGeom prst="bentConnector4">
              <a:avLst>
                <a:gd name="adj1" fmla="val 17"/>
                <a:gd name="adj2" fmla="val 11430100000"/>
              </a:avLst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0D36F17-C386-B29A-FFA4-D01942809584}"/>
              </a:ext>
            </a:extLst>
          </p:cNvPr>
          <p:cNvSpPr/>
          <p:nvPr/>
        </p:nvSpPr>
        <p:spPr>
          <a:xfrm>
            <a:off x="9180570" y="-3"/>
            <a:ext cx="3011427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A86358-1147-F295-DE11-6B1B220BE399}"/>
              </a:ext>
            </a:extLst>
          </p:cNvPr>
          <p:cNvGrpSpPr/>
          <p:nvPr/>
        </p:nvGrpSpPr>
        <p:grpSpPr>
          <a:xfrm>
            <a:off x="6134100" y="-2"/>
            <a:ext cx="3322100" cy="6858000"/>
            <a:chOff x="6134100" y="-2"/>
            <a:chExt cx="3322100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9582D4-5620-2FB4-9FB9-D8A69E80522E}"/>
                </a:ext>
              </a:extLst>
            </p:cNvPr>
            <p:cNvSpPr/>
            <p:nvPr/>
          </p:nvSpPr>
          <p:spPr>
            <a:xfrm>
              <a:off x="6134100" y="-2"/>
              <a:ext cx="306705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476C978-1707-2A97-131F-5E1232CD1AF3}"/>
                </a:ext>
              </a:extLst>
            </p:cNvPr>
            <p:cNvSpPr/>
            <p:nvPr/>
          </p:nvSpPr>
          <p:spPr>
            <a:xfrm rot="5400000">
              <a:off x="8858710" y="684556"/>
              <a:ext cx="919350" cy="27563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A703BD-3888-4F3F-73A2-3EC86B962A6E}"/>
              </a:ext>
            </a:extLst>
          </p:cNvPr>
          <p:cNvGrpSpPr/>
          <p:nvPr/>
        </p:nvGrpSpPr>
        <p:grpSpPr>
          <a:xfrm>
            <a:off x="3067050" y="-1"/>
            <a:ext cx="3342679" cy="6858000"/>
            <a:chOff x="3067050" y="-1"/>
            <a:chExt cx="3342679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BADE976-BDAA-A81F-FA97-99CC2C71AD3D}"/>
                </a:ext>
              </a:extLst>
            </p:cNvPr>
            <p:cNvSpPr/>
            <p:nvPr/>
          </p:nvSpPr>
          <p:spPr>
            <a:xfrm>
              <a:off x="3067050" y="-1"/>
              <a:ext cx="3067050" cy="6858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220AE23-398E-8C8E-7338-93AEDA588553}"/>
                </a:ext>
              </a:extLst>
            </p:cNvPr>
            <p:cNvSpPr/>
            <p:nvPr/>
          </p:nvSpPr>
          <p:spPr>
            <a:xfrm rot="5400000">
              <a:off x="5812239" y="686794"/>
              <a:ext cx="919350" cy="27563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259523-5436-EA4A-B3AD-7BEF66EC9C3F}"/>
              </a:ext>
            </a:extLst>
          </p:cNvPr>
          <p:cNvGrpSpPr/>
          <p:nvPr/>
        </p:nvGrpSpPr>
        <p:grpSpPr>
          <a:xfrm>
            <a:off x="-6874" y="-3"/>
            <a:ext cx="3341841" cy="6858000"/>
            <a:chOff x="0" y="0"/>
            <a:chExt cx="3299489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EA37FF1-4E3D-FF24-BF40-99AB1AF90A83}"/>
                </a:ext>
              </a:extLst>
            </p:cNvPr>
            <p:cNvSpPr/>
            <p:nvPr/>
          </p:nvSpPr>
          <p:spPr>
            <a:xfrm>
              <a:off x="0" y="0"/>
              <a:ext cx="306705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411D3992-F6D5-88E7-8610-027F85EC027A}"/>
                </a:ext>
              </a:extLst>
            </p:cNvPr>
            <p:cNvSpPr/>
            <p:nvPr/>
          </p:nvSpPr>
          <p:spPr>
            <a:xfrm rot="5400000">
              <a:off x="2701999" y="684555"/>
              <a:ext cx="919350" cy="27563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C5F9D7D-26F8-996F-6726-37B285D39C0E}"/>
              </a:ext>
            </a:extLst>
          </p:cNvPr>
          <p:cNvSpPr txBox="1"/>
          <p:nvPr/>
        </p:nvSpPr>
        <p:spPr>
          <a:xfrm>
            <a:off x="3843266" y="2314448"/>
            <a:ext cx="178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8452E-7A88-B246-6F2E-42FA874B2DB7}"/>
              </a:ext>
            </a:extLst>
          </p:cNvPr>
          <p:cNvSpPr txBox="1"/>
          <p:nvPr/>
        </p:nvSpPr>
        <p:spPr>
          <a:xfrm>
            <a:off x="6524869" y="2281079"/>
            <a:ext cx="2621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Decreased property damage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50E968-91F3-D527-4165-B738CDB9ADA8}"/>
              </a:ext>
            </a:extLst>
          </p:cNvPr>
          <p:cNvSpPr txBox="1"/>
          <p:nvPr/>
        </p:nvSpPr>
        <p:spPr>
          <a:xfrm>
            <a:off x="10057011" y="2323301"/>
            <a:ext cx="178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C7C6F2-0E69-F6C6-D023-0EAE5B934B63}"/>
              </a:ext>
            </a:extLst>
          </p:cNvPr>
          <p:cNvSpPr txBox="1"/>
          <p:nvPr/>
        </p:nvSpPr>
        <p:spPr>
          <a:xfrm>
            <a:off x="776216" y="2329260"/>
            <a:ext cx="178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 descr="Dollar with solid fill">
            <a:extLst>
              <a:ext uri="{FF2B5EF4-FFF2-40B4-BE49-F238E27FC236}">
                <a16:creationId xmlns:a16="http://schemas.microsoft.com/office/drawing/2014/main" id="{58A6AA98-BD5E-CCAA-4FE5-C80CD6F68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1061" y="3787400"/>
            <a:ext cx="914400" cy="914400"/>
          </a:xfrm>
          <a:prstGeom prst="rect">
            <a:avLst/>
          </a:prstGeom>
        </p:spPr>
      </p:pic>
      <p:pic>
        <p:nvPicPr>
          <p:cNvPr id="15" name="Graphic 14" descr="Dollar with solid fill">
            <a:extLst>
              <a:ext uri="{FF2B5EF4-FFF2-40B4-BE49-F238E27FC236}">
                <a16:creationId xmlns:a16="http://schemas.microsoft.com/office/drawing/2014/main" id="{27094BC1-2004-73C8-B76C-9D4078727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7185" y="3787400"/>
            <a:ext cx="914400" cy="9144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380FB7-5FB1-9EBD-89E7-2915FB54131A}"/>
              </a:ext>
            </a:extLst>
          </p:cNvPr>
          <p:cNvCxnSpPr>
            <a:cxnSpLocks/>
          </p:cNvCxnSpPr>
          <p:nvPr/>
        </p:nvCxnSpPr>
        <p:spPr>
          <a:xfrm>
            <a:off x="1091061" y="4002294"/>
            <a:ext cx="0" cy="49429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13A32C-E7DE-95DB-47A5-CFDA91978982}"/>
              </a:ext>
            </a:extLst>
          </p:cNvPr>
          <p:cNvCxnSpPr>
            <a:cxnSpLocks/>
          </p:cNvCxnSpPr>
          <p:nvPr/>
        </p:nvCxnSpPr>
        <p:spPr>
          <a:xfrm flipV="1">
            <a:off x="10239373" y="4031992"/>
            <a:ext cx="0" cy="4645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Shield with solid fill">
            <a:extLst>
              <a:ext uri="{FF2B5EF4-FFF2-40B4-BE49-F238E27FC236}">
                <a16:creationId xmlns:a16="http://schemas.microsoft.com/office/drawing/2014/main" id="{04924B29-7870-0E56-4808-A2E18C3197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2323" y="3745925"/>
            <a:ext cx="914400" cy="914400"/>
          </a:xfrm>
          <a:prstGeom prst="rect">
            <a:avLst/>
          </a:prstGeom>
        </p:spPr>
      </p:pic>
      <p:pic>
        <p:nvPicPr>
          <p:cNvPr id="29" name="Graphic 28" descr="Deer with solid fill">
            <a:extLst>
              <a:ext uri="{FF2B5EF4-FFF2-40B4-BE49-F238E27FC236}">
                <a16:creationId xmlns:a16="http://schemas.microsoft.com/office/drawing/2014/main" id="{DFFEA5EE-8DBC-8B2B-B83E-8A10BA70AF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53665" y="3787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327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6" grpId="0"/>
      <p:bldP spid="37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rectangle with a black background&#10;&#10;AI-generated content may be incorrect.">
            <a:extLst>
              <a:ext uri="{FF2B5EF4-FFF2-40B4-BE49-F238E27FC236}">
                <a16:creationId xmlns:a16="http://schemas.microsoft.com/office/drawing/2014/main" id="{DF888456-BD32-8352-AA21-D9F4B2786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66" y="4771666"/>
            <a:ext cx="962263" cy="962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770490-B992-8EF7-F951-140AD86395FF}"/>
              </a:ext>
            </a:extLst>
          </p:cNvPr>
          <p:cNvSpPr txBox="1"/>
          <p:nvPr/>
        </p:nvSpPr>
        <p:spPr>
          <a:xfrm>
            <a:off x="0" y="1285875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0">
                <a:solidFill>
                  <a:schemeClr val="bg1"/>
                </a:solidFill>
                <a:latin typeface="Bauhaus 93" panose="04030905020B02020C02" pitchFamily="82" charset="0"/>
              </a:rPr>
              <a:t>Your property’s safety is our priority</a:t>
            </a:r>
          </a:p>
        </p:txBody>
      </p:sp>
    </p:spTree>
    <p:extLst>
      <p:ext uri="{BB962C8B-B14F-4D97-AF65-F5344CB8AC3E}">
        <p14:creationId xmlns:p14="http://schemas.microsoft.com/office/powerpoint/2010/main" val="413853218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8A3F69-9EDD-34FD-3AEB-DC0CFCA13E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04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B875C88-BE68-D826-D463-3A5B16EF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762F20-E5C9-EEB5-7540-959B47DCB626}"/>
              </a:ext>
            </a:extLst>
          </p:cNvPr>
          <p:cNvSpPr txBox="1"/>
          <p:nvPr/>
        </p:nvSpPr>
        <p:spPr>
          <a:xfrm>
            <a:off x="209550" y="108615"/>
            <a:ext cx="12192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Bell MT" panose="02020503060305020303" pitchFamily="18" charset="0"/>
              </a:rPr>
              <a:t>+			+			+			+			+			+			+						</a:t>
            </a:r>
          </a:p>
          <a:p>
            <a:endParaRPr lang="en-CA" sz="6000">
              <a:latin typeface="Bell MT" panose="02020503060305020303" pitchFamily="18" charset="0"/>
            </a:endParaRPr>
          </a:p>
          <a:p>
            <a:r>
              <a:rPr lang="en-CA" sz="6000">
                <a:latin typeface="Bell MT" panose="02020503060305020303" pitchFamily="18" charset="0"/>
              </a:rPr>
              <a:t>+			+			   			   			   			+			+	</a:t>
            </a:r>
          </a:p>
          <a:p>
            <a:endParaRPr lang="en-CA" sz="6000">
              <a:latin typeface="Bell MT" panose="02020503060305020303" pitchFamily="18" charset="0"/>
            </a:endParaRPr>
          </a:p>
          <a:p>
            <a:endParaRPr lang="en-CA" sz="6000">
              <a:latin typeface="Bell MT" panose="02020503060305020303" pitchFamily="18" charset="0"/>
            </a:endParaRPr>
          </a:p>
          <a:p>
            <a:r>
              <a:rPr lang="en-CA" sz="6000">
                <a:latin typeface="Bell MT" panose="02020503060305020303" pitchFamily="18" charset="0"/>
              </a:rPr>
              <a:t>+			+			+			+			+			+			+	</a:t>
            </a:r>
          </a:p>
          <a:p>
            <a:endParaRPr lang="en-CA" sz="6000">
              <a:latin typeface="AMGDT" panose="02000400000000000000" pitchFamily="2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9291277-5E03-C45A-696F-834BFFBD7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202" y="2293209"/>
            <a:ext cx="5459798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auhaus 93" panose="04030905020B02020C02" pitchFamily="82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SENTRY</a:t>
            </a:r>
            <a:r>
              <a:rPr kumimoji="0" lang="en-US" altLang="ja-JP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</a:t>
            </a:r>
            <a:endParaRPr kumimoji="0" lang="en-US" altLang="ja-JP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A red rectangle with a black background&#10;&#10;AI-generated content may be incorrect.">
            <a:extLst>
              <a:ext uri="{FF2B5EF4-FFF2-40B4-BE49-F238E27FC236}">
                <a16:creationId xmlns:a16="http://schemas.microsoft.com/office/drawing/2014/main" id="{2C02D3EB-8112-4582-5DB3-168730AD0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2600366"/>
            <a:ext cx="1247734" cy="124773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AA9F80-90AE-7825-BAB1-09A66314879C}"/>
              </a:ext>
            </a:extLst>
          </p:cNvPr>
          <p:cNvCxnSpPr>
            <a:cxnSpLocks/>
          </p:cNvCxnSpPr>
          <p:nvPr/>
        </p:nvCxnSpPr>
        <p:spPr>
          <a:xfrm>
            <a:off x="-2078718" y="413266"/>
            <a:ext cx="13153118" cy="76644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956F1E-FB8C-D0DA-7835-019ACCB35D5F}"/>
              </a:ext>
            </a:extLst>
          </p:cNvPr>
          <p:cNvCxnSpPr>
            <a:cxnSpLocks/>
          </p:cNvCxnSpPr>
          <p:nvPr/>
        </p:nvCxnSpPr>
        <p:spPr>
          <a:xfrm flipV="1">
            <a:off x="-1509486" y="1582693"/>
            <a:ext cx="14978743" cy="10176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31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BA3D8AB-075F-4BA0-86FD-E58CCD85B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AE80D91-18AA-438F-BFF4-E6BABFDFB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05C5AB-8A34-4DF3-AB54-AD74AA432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4698" y="0"/>
            <a:ext cx="5188141" cy="686546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1D200-8BBA-E416-A9C3-0A82007A9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643467"/>
            <a:ext cx="4817766" cy="55785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182880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3B856C-9196-4702-BED7-5733C7EAA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B750-AE01-E29C-4A37-1A3C8C00CC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207240" cy="6858000"/>
          </a:xfrm>
          <a:prstGeom prst="rect">
            <a:avLst/>
          </a:prstGeom>
          <a:solidFill>
            <a:srgbClr val="06040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CDB7C51B-ECD0-E29F-C2AF-EB4620DBB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7" y="413898"/>
            <a:ext cx="4635008" cy="57495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Picture 9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BAAC74A-988A-C4F8-1944-3226461D0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05" y="172802"/>
            <a:ext cx="4430408" cy="62043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B9B751-D884-F071-8162-C75CA4770E7A}"/>
              </a:ext>
            </a:extLst>
          </p:cNvPr>
          <p:cNvSpPr txBox="1"/>
          <p:nvPr/>
        </p:nvSpPr>
        <p:spPr>
          <a:xfrm>
            <a:off x="1580545" y="6384565"/>
            <a:ext cx="2676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Amaziah Kinavuidi</a:t>
            </a:r>
          </a:p>
          <a:p>
            <a:endParaRPr lang="en-CA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83030B-AC98-A517-ABEC-8BFF959B70C9}"/>
              </a:ext>
            </a:extLst>
          </p:cNvPr>
          <p:cNvSpPr/>
          <p:nvPr/>
        </p:nvSpPr>
        <p:spPr>
          <a:xfrm rot="847142">
            <a:off x="6084103" y="-835604"/>
            <a:ext cx="211012" cy="85292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F8951-F3AF-4EDF-82A2-6225ECEE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7183" y="-131010"/>
            <a:ext cx="3554497" cy="16511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latin typeface="Bauhaus 93" panose="04030905020B02020C02" pitchFamily="82" charset="0"/>
                <a:cs typeface="Arial" panose="020B0604020202020204" pitchFamily="34" charset="0"/>
              </a:rPr>
              <a:t>The Team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F2485C-4CBE-4E71-BA6A-770D3C467414}"/>
              </a:ext>
            </a:extLst>
          </p:cNvPr>
          <p:cNvSpPr txBox="1"/>
          <p:nvPr/>
        </p:nvSpPr>
        <p:spPr>
          <a:xfrm>
            <a:off x="8361144" y="6384565"/>
            <a:ext cx="2676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Gladkevitch</a:t>
            </a:r>
          </a:p>
          <a:p>
            <a:endParaRPr lang="en-CA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97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BDEC-9ECF-C104-44F0-E2A68ACC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77" y="420624"/>
            <a:ext cx="9692640" cy="1325562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  <a:latin typeface="Bauhaus 93" panose="04030905020B02020C02" pitchFamily="82" charset="0"/>
              </a:rPr>
              <a:t>Background</a:t>
            </a:r>
          </a:p>
        </p:txBody>
      </p:sp>
      <p:pic>
        <p:nvPicPr>
          <p:cNvPr id="5" name="Content Placeholder 4" descr="A deer standing on a bed&#10;&#10;AI-generated content may be incorrect.">
            <a:extLst>
              <a:ext uri="{FF2B5EF4-FFF2-40B4-BE49-F238E27FC236}">
                <a16:creationId xmlns:a16="http://schemas.microsoft.com/office/drawing/2014/main" id="{9C3E081A-57C3-44AB-8721-E81233703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05" y="1183022"/>
            <a:ext cx="5158412" cy="44919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07E757-0163-1ABA-81F6-B6E9598296D5}"/>
              </a:ext>
            </a:extLst>
          </p:cNvPr>
          <p:cNvSpPr/>
          <p:nvPr/>
        </p:nvSpPr>
        <p:spPr>
          <a:xfrm>
            <a:off x="692727" y="2740307"/>
            <a:ext cx="3965412" cy="1546771"/>
          </a:xfrm>
          <a:prstGeom prst="roundRect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3114B-8B2F-AEA8-FBCA-FA0DBECBE99D}"/>
              </a:ext>
            </a:extLst>
          </p:cNvPr>
          <p:cNvSpPr txBox="1"/>
          <p:nvPr/>
        </p:nvSpPr>
        <p:spPr>
          <a:xfrm>
            <a:off x="903591" y="2913527"/>
            <a:ext cx="354368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Deer invading people’s home has been an ongoing issue</a:t>
            </a:r>
          </a:p>
        </p:txBody>
      </p:sp>
    </p:spTree>
    <p:extLst>
      <p:ext uri="{BB962C8B-B14F-4D97-AF65-F5344CB8AC3E}">
        <p14:creationId xmlns:p14="http://schemas.microsoft.com/office/powerpoint/2010/main" val="33366249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B6267-419B-659E-1936-E94268846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156" y="4932361"/>
            <a:ext cx="9691687" cy="1325563"/>
          </a:xfrm>
          <a:prstGeom prst="round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happening?</a:t>
            </a:r>
          </a:p>
        </p:txBody>
      </p:sp>
      <p:pic>
        <p:nvPicPr>
          <p:cNvPr id="1026" name="Picture 2" descr="A deer standing in a hallway&#10;&#10;AI-generated content may be incorrect.">
            <a:extLst>
              <a:ext uri="{FF2B5EF4-FFF2-40B4-BE49-F238E27FC236}">
                <a16:creationId xmlns:a16="http://schemas.microsoft.com/office/drawing/2014/main" id="{E38ADA32-0D18-F45C-6B30-66EE3709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7" r="1" b="23000"/>
          <a:stretch>
            <a:fillRect/>
          </a:stretch>
        </p:blipFill>
        <p:spPr bwMode="auto">
          <a:xfrm>
            <a:off x="1057250" y="640081"/>
            <a:ext cx="4673723" cy="38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lice in Michigan had their hands full trying to remove a deer that sat in a home's tub and refused to leave.">
            <a:extLst>
              <a:ext uri="{FF2B5EF4-FFF2-40B4-BE49-F238E27FC236}">
                <a16:creationId xmlns:a16="http://schemas.microsoft.com/office/drawing/2014/main" id="{2CB129A1-B41B-C6FA-E102-CFBF9D73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3004"/>
          <a:stretch>
            <a:fillRect/>
          </a:stretch>
        </p:blipFill>
        <p:spPr bwMode="auto">
          <a:xfrm>
            <a:off x="6461028" y="640081"/>
            <a:ext cx="4786789" cy="38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0667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ust do something.' Metro Detroit communities grapple with deer populations">
            <a:extLst>
              <a:ext uri="{FF2B5EF4-FFF2-40B4-BE49-F238E27FC236}">
                <a16:creationId xmlns:a16="http://schemas.microsoft.com/office/drawing/2014/main" id="{B807B6DA-75D2-CF33-505E-02E3A208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026" y="321734"/>
            <a:ext cx="4225701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er - ABC13 Houston">
            <a:extLst>
              <a:ext uri="{FF2B5EF4-FFF2-40B4-BE49-F238E27FC236}">
                <a16:creationId xmlns:a16="http://schemas.microsoft.com/office/drawing/2014/main" id="{2D52C75B-7314-0F58-1C46-44256968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09" y="3631096"/>
            <a:ext cx="4907662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205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EB6356-D5CA-9876-C969-D4D8ACF97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483702"/>
            <a:ext cx="5426764" cy="574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8267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21E1F5-EF86-ACD7-D56E-31C6173D1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FA2A3AE-BF0C-68F5-1762-2774A13F0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2970A34-EAE8-E05A-BBBC-70877171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406"/>
            <a:ext cx="1219200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73043-EE77-A12B-9654-D0CD8F87E732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Bell MT" panose="02020503060305020303" pitchFamily="18" charset="0"/>
              </a:rPr>
              <a:t>+			+			+			   			  + 			+			+						</a:t>
            </a:r>
          </a:p>
          <a:p>
            <a:endParaRPr lang="en-CA" sz="6000">
              <a:latin typeface="Bell MT" panose="02020503060305020303" pitchFamily="18" charset="0"/>
            </a:endParaRPr>
          </a:p>
          <a:p>
            <a:r>
              <a:rPr lang="en-CA" sz="6000">
                <a:latin typeface="Bell MT" panose="02020503060305020303" pitchFamily="18" charset="0"/>
              </a:rPr>
              <a:t>+			+			+			+			+			+			+	</a:t>
            </a:r>
          </a:p>
          <a:p>
            <a:endParaRPr lang="en-CA" sz="6000">
              <a:latin typeface="AMGDT" panose="020004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48BB1C-F695-AA98-2917-17D6183111E0}"/>
              </a:ext>
            </a:extLst>
          </p:cNvPr>
          <p:cNvGrpSpPr/>
          <p:nvPr/>
        </p:nvGrpSpPr>
        <p:grpSpPr>
          <a:xfrm rot="1891926" flipH="1">
            <a:off x="-3657205" y="13421542"/>
            <a:ext cx="27317941" cy="7853208"/>
            <a:chOff x="-3652997" y="2657476"/>
            <a:chExt cx="12419013" cy="357014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B6DAC7-3E1A-1B9D-B416-B18E4B2F5D27}"/>
                </a:ext>
              </a:extLst>
            </p:cNvPr>
            <p:cNvGrpSpPr/>
            <p:nvPr/>
          </p:nvGrpSpPr>
          <p:grpSpPr>
            <a:xfrm>
              <a:off x="-3652997" y="2657476"/>
              <a:ext cx="12419013" cy="3570148"/>
              <a:chOff x="-1331911" y="3114676"/>
              <a:chExt cx="12419013" cy="357014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4A2E53E-4F4F-E590-43D2-9EEB032D7A9A}"/>
                  </a:ext>
                </a:extLst>
              </p:cNvPr>
              <p:cNvCxnSpPr/>
              <p:nvPr/>
            </p:nvCxnSpPr>
            <p:spPr>
              <a:xfrm flipH="1" flipV="1">
                <a:off x="-1331911" y="3289438"/>
                <a:ext cx="9690100" cy="5334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 descr="A black background with white spots&#10;&#10;AI-generated content may be incorrect.">
                <a:extLst>
                  <a:ext uri="{FF2B5EF4-FFF2-40B4-BE49-F238E27FC236}">
                    <a16:creationId xmlns:a16="http://schemas.microsoft.com/office/drawing/2014/main" id="{04178CF6-D44F-4A17-5246-E1362A5A3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6954" y="3114676"/>
                <a:ext cx="3570148" cy="3570148"/>
              </a:xfrm>
              <a:prstGeom prst="rect">
                <a:avLst/>
              </a:prstGeom>
            </p:spPr>
          </p:pic>
        </p:grpSp>
        <p:pic>
          <p:nvPicPr>
            <p:cNvPr id="6" name="Picture 5" descr="A red rectangle with a black background&#10;&#10;AI-generated content may be incorrect.">
              <a:extLst>
                <a:ext uri="{FF2B5EF4-FFF2-40B4-BE49-F238E27FC236}">
                  <a16:creationId xmlns:a16="http://schemas.microsoft.com/office/drawing/2014/main" id="{E2534D0E-4BA4-46E9-83E6-49EF19123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8327">
              <a:off x="7405717" y="3381583"/>
              <a:ext cx="240976" cy="240976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6EEC752-DBE2-D1E2-3980-3582CFFE3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936CAA-4167-6D8C-21D4-66707A69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582" y="-59885"/>
            <a:ext cx="3666036" cy="11733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>
                <a:latin typeface="Bauhaus 93" panose="04030905020B02020C02" pitchFamily="82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8548068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BF1C9A-D836-2416-CC8A-E929502A2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25E78FB-7D3D-6F79-31AC-ABD307A68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018434F-B53C-B4DD-BA42-85DDAF0AB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406"/>
            <a:ext cx="1219200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C7423E-2DEA-0B8E-9A9A-0E6C710BE89B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>
                <a:latin typeface="Bell MT" panose="02020503060305020303" pitchFamily="18" charset="0"/>
              </a:rPr>
              <a:t>+			+			+			   			  + 			+			+						</a:t>
            </a:r>
          </a:p>
          <a:p>
            <a:endParaRPr lang="en-CA" sz="6000">
              <a:latin typeface="Bell MT" panose="02020503060305020303" pitchFamily="18" charset="0"/>
            </a:endParaRPr>
          </a:p>
          <a:p>
            <a:r>
              <a:rPr lang="en-CA" sz="6000">
                <a:latin typeface="Bell MT" panose="02020503060305020303" pitchFamily="18" charset="0"/>
              </a:rPr>
              <a:t>+			+			+			+			+			+			+	</a:t>
            </a:r>
          </a:p>
          <a:p>
            <a:endParaRPr lang="en-CA" sz="6000">
              <a:latin typeface="AMGDT" panose="020004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8ED0DB-C5E9-3E90-2EEB-E576A6C9BF8F}"/>
              </a:ext>
            </a:extLst>
          </p:cNvPr>
          <p:cNvGrpSpPr/>
          <p:nvPr/>
        </p:nvGrpSpPr>
        <p:grpSpPr>
          <a:xfrm flipH="1">
            <a:off x="-1691149" y="-228245"/>
            <a:ext cx="27317941" cy="7853208"/>
            <a:chOff x="-3652997" y="2657476"/>
            <a:chExt cx="12419013" cy="357014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3B4FC9A-10EC-072A-8EAC-85F9F10CC11B}"/>
                </a:ext>
              </a:extLst>
            </p:cNvPr>
            <p:cNvGrpSpPr/>
            <p:nvPr/>
          </p:nvGrpSpPr>
          <p:grpSpPr>
            <a:xfrm>
              <a:off x="-3652997" y="2657476"/>
              <a:ext cx="12419013" cy="3570148"/>
              <a:chOff x="-1331911" y="3114676"/>
              <a:chExt cx="12419013" cy="3570148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CDA59E6-7200-A402-E6DF-78A2EDB8FAE4}"/>
                  </a:ext>
                </a:extLst>
              </p:cNvPr>
              <p:cNvCxnSpPr/>
              <p:nvPr/>
            </p:nvCxnSpPr>
            <p:spPr>
              <a:xfrm flipH="1" flipV="1">
                <a:off x="-1331911" y="3289438"/>
                <a:ext cx="9690100" cy="53340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 descr="A black background with white spots&#10;&#10;AI-generated content may be incorrect.">
                <a:extLst>
                  <a:ext uri="{FF2B5EF4-FFF2-40B4-BE49-F238E27FC236}">
                    <a16:creationId xmlns:a16="http://schemas.microsoft.com/office/drawing/2014/main" id="{883BDE1E-CDA3-CF7F-2197-B5A3F47AF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6954" y="3114676"/>
                <a:ext cx="3570148" cy="3570148"/>
              </a:xfrm>
              <a:prstGeom prst="rect">
                <a:avLst/>
              </a:prstGeom>
            </p:spPr>
          </p:pic>
        </p:grpSp>
        <p:pic>
          <p:nvPicPr>
            <p:cNvPr id="6" name="Picture 5" descr="A red rectangle with a black background&#10;&#10;AI-generated content may be incorrect.">
              <a:extLst>
                <a:ext uri="{FF2B5EF4-FFF2-40B4-BE49-F238E27FC236}">
                  <a16:creationId xmlns:a16="http://schemas.microsoft.com/office/drawing/2014/main" id="{8E37CF19-80EE-4DEC-3E2A-9EF8E73B3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8327">
              <a:off x="7405717" y="3381583"/>
              <a:ext cx="240976" cy="240976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759234-F1B4-23CC-F316-F2B3146F7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192000" cy="2669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59E19-7AC5-219A-EEBC-1185A2307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4611756"/>
            <a:ext cx="9418320" cy="1560443"/>
          </a:xfrm>
          <a:prstGeom prst="roundRect">
            <a:avLst/>
          </a:prstGeom>
          <a:solidFill>
            <a:srgbClr val="EE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20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sentry device that detects and deters deer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422F7-2B7A-AC77-9D0A-20166E6F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582" y="-59885"/>
            <a:ext cx="3666036" cy="11733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>
                <a:latin typeface="Bauhaus 93" panose="04030905020B02020C02" pitchFamily="82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299700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1DB41-7287-09D7-142C-3B3177EB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2468086"/>
            <a:ext cx="3171583" cy="1325562"/>
          </a:xfrm>
        </p:spPr>
        <p:txBody>
          <a:bodyPr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Bauhaus 93" panose="04030905020B02020C02" pitchFamily="82" charset="0"/>
              </a:rPr>
              <a:t>Timeline</a:t>
            </a:r>
            <a:endParaRPr lang="en-US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949822-FBD9-FCC5-469D-0FC73EA51E7F}"/>
              </a:ext>
            </a:extLst>
          </p:cNvPr>
          <p:cNvSpPr/>
          <p:nvPr/>
        </p:nvSpPr>
        <p:spPr>
          <a:xfrm>
            <a:off x="4632382" y="160590"/>
            <a:ext cx="4993015" cy="1800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  <a:p>
            <a:pPr algn="ctr"/>
            <a:endParaRPr lang="en-C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BB5DD4-E840-F558-32FE-54799E077893}"/>
              </a:ext>
            </a:extLst>
          </p:cNvPr>
          <p:cNvSpPr/>
          <p:nvPr/>
        </p:nvSpPr>
        <p:spPr>
          <a:xfrm>
            <a:off x="4632382" y="4835744"/>
            <a:ext cx="4993015" cy="184274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2E83E9-D437-878D-BCC1-F528DB8BD607}"/>
              </a:ext>
            </a:extLst>
          </p:cNvPr>
          <p:cNvSpPr/>
          <p:nvPr/>
        </p:nvSpPr>
        <p:spPr>
          <a:xfrm>
            <a:off x="4632382" y="2482517"/>
            <a:ext cx="4993015" cy="1800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962F76A-0764-7594-6461-82A82E68B744}"/>
              </a:ext>
            </a:extLst>
          </p:cNvPr>
          <p:cNvSpPr/>
          <p:nvPr/>
        </p:nvSpPr>
        <p:spPr>
          <a:xfrm>
            <a:off x="6979149" y="4308396"/>
            <a:ext cx="299079" cy="461521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3D9956A-E7E1-1F25-11D7-023DC7E7A26C}"/>
              </a:ext>
            </a:extLst>
          </p:cNvPr>
          <p:cNvSpPr/>
          <p:nvPr/>
        </p:nvSpPr>
        <p:spPr>
          <a:xfrm>
            <a:off x="6979349" y="1975171"/>
            <a:ext cx="299079" cy="461521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313DEBF6-C6B4-74AF-9F9A-20561BDFA933}"/>
              </a:ext>
            </a:extLst>
          </p:cNvPr>
          <p:cNvSpPr/>
          <p:nvPr/>
        </p:nvSpPr>
        <p:spPr>
          <a:xfrm>
            <a:off x="5180118" y="821742"/>
            <a:ext cx="3897140" cy="892494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Planning, Research and ordering parts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F1D4BBD8-65B8-16DA-2835-08CE580EEF27}"/>
              </a:ext>
            </a:extLst>
          </p:cNvPr>
          <p:cNvSpPr/>
          <p:nvPr/>
        </p:nvSpPr>
        <p:spPr>
          <a:xfrm>
            <a:off x="5180118" y="3088766"/>
            <a:ext cx="3897140" cy="892493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Mechanical design, Hardware/Software Test</a:t>
            </a: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B9080700-0D2E-6B57-31EE-078FA3D97A1F}"/>
              </a:ext>
            </a:extLst>
          </p:cNvPr>
          <p:cNvSpPr/>
          <p:nvPr/>
        </p:nvSpPr>
        <p:spPr>
          <a:xfrm>
            <a:off x="5180118" y="5508306"/>
            <a:ext cx="3897140" cy="892494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>
                <a:latin typeface="Arial" panose="020B0604020202020204" pitchFamily="34" charset="0"/>
                <a:cs typeface="Arial" panose="020B0604020202020204" pitchFamily="34" charset="0"/>
              </a:rPr>
              <a:t>Prototyping and assembly</a:t>
            </a:r>
          </a:p>
        </p:txBody>
      </p:sp>
    </p:spTree>
    <p:extLst>
      <p:ext uri="{BB962C8B-B14F-4D97-AF65-F5344CB8AC3E}">
        <p14:creationId xmlns:p14="http://schemas.microsoft.com/office/powerpoint/2010/main" val="25618920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19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View</vt:lpstr>
      <vt:lpstr>Office 2013 - 2022 Theme</vt:lpstr>
      <vt:lpstr>PowerPoint Presentation</vt:lpstr>
      <vt:lpstr>PowerPoint Presentation</vt:lpstr>
      <vt:lpstr>The Team</vt:lpstr>
      <vt:lpstr>Background</vt:lpstr>
      <vt:lpstr>What is happening?</vt:lpstr>
      <vt:lpstr>PowerPoint Presentation</vt:lpstr>
      <vt:lpstr>Solution</vt:lpstr>
      <vt:lpstr>Solution</vt:lpstr>
      <vt:lpstr>Timeline</vt:lpstr>
      <vt:lpstr>Technical</vt:lpstr>
      <vt:lpstr>PowerPoint Presentation</vt:lpstr>
      <vt:lpstr>PowerPoint Presentation</vt:lpstr>
      <vt:lpstr>PowerPoint Presentation</vt:lpstr>
      <vt:lpstr>PowerPoint Presentation</vt:lpstr>
      <vt:lpstr>Limits</vt:lpstr>
      <vt:lpstr>Finance</vt:lpstr>
      <vt:lpstr>What’s in it for you?</vt:lpstr>
      <vt:lpstr>What’s in it for you?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Gladkevitch</dc:creator>
  <cp:revision>1</cp:revision>
  <dcterms:created xsi:type="dcterms:W3CDTF">2025-09-17T04:21:19Z</dcterms:created>
  <dcterms:modified xsi:type="dcterms:W3CDTF">2025-09-25T04:12:50Z</dcterms:modified>
</cp:coreProperties>
</file>