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4" r:id="rId2"/>
  </p:sldMasterIdLst>
  <p:notesMasterIdLst>
    <p:notesMasterId r:id="rId39"/>
  </p:notesMasterIdLst>
  <p:sldIdLst>
    <p:sldId id="256" r:id="rId3"/>
    <p:sldId id="263" r:id="rId4"/>
    <p:sldId id="298" r:id="rId5"/>
    <p:sldId id="264" r:id="rId6"/>
    <p:sldId id="316" r:id="rId7"/>
    <p:sldId id="299" r:id="rId8"/>
    <p:sldId id="300" r:id="rId9"/>
    <p:sldId id="325" r:id="rId10"/>
    <p:sldId id="324" r:id="rId11"/>
    <p:sldId id="327" r:id="rId12"/>
    <p:sldId id="323" r:id="rId13"/>
    <p:sldId id="326" r:id="rId14"/>
    <p:sldId id="303" r:id="rId15"/>
    <p:sldId id="307" r:id="rId16"/>
    <p:sldId id="302" r:id="rId17"/>
    <p:sldId id="304" r:id="rId18"/>
    <p:sldId id="306" r:id="rId19"/>
    <p:sldId id="308" r:id="rId20"/>
    <p:sldId id="309" r:id="rId21"/>
    <p:sldId id="313" r:id="rId22"/>
    <p:sldId id="312" r:id="rId23"/>
    <p:sldId id="272" r:id="rId24"/>
    <p:sldId id="305" r:id="rId25"/>
    <p:sldId id="318" r:id="rId26"/>
    <p:sldId id="286" r:id="rId27"/>
    <p:sldId id="319" r:id="rId28"/>
    <p:sldId id="328" r:id="rId29"/>
    <p:sldId id="329" r:id="rId30"/>
    <p:sldId id="330" r:id="rId31"/>
    <p:sldId id="332" r:id="rId32"/>
    <p:sldId id="331" r:id="rId33"/>
    <p:sldId id="333" r:id="rId34"/>
    <p:sldId id="334" r:id="rId35"/>
    <p:sldId id="262" r:id="rId36"/>
    <p:sldId id="268" r:id="rId37"/>
    <p:sldId id="26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EFE"/>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AB0EBF-270E-4395-8A73-49679E4D9201}" v="379" dt="2025-12-03T00:06:55.583"/>
    <p1510:client id="{4088DFDD-0DEB-4BBF-9657-E2FF1258C022}" v="32" dt="2025-12-02T19:58:51.121"/>
    <p1510:client id="{E1BCD74C-EF5F-4A84-9DFD-A4E2AECE6F21}" v="71" dt="2025-12-03T00:16:28.8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286" autoAdjust="0"/>
  </p:normalViewPr>
  <p:slideViewPr>
    <p:cSldViewPr snapToGrid="0">
      <p:cViewPr varScale="1">
        <p:scale>
          <a:sx n="70" d="100"/>
          <a:sy n="70" d="100"/>
        </p:scale>
        <p:origin x="10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Gladkevitch" userId="642f8ae5-2246-42be-8ec3-c78536de1189" providerId="ADAL" clId="{6B331ED4-DDDA-48F5-900B-02CC7C3B5F05}"/>
    <pc:docChg chg="undo custSel modSld">
      <pc:chgData name="Mark Gladkevitch" userId="642f8ae5-2246-42be-8ec3-c78536de1189" providerId="ADAL" clId="{6B331ED4-DDDA-48F5-900B-02CC7C3B5F05}" dt="2025-12-03T17:47:33.814" v="29"/>
      <pc:docMkLst>
        <pc:docMk/>
      </pc:docMkLst>
      <pc:sldChg chg="modNotesTx">
        <pc:chgData name="Mark Gladkevitch" userId="642f8ae5-2246-42be-8ec3-c78536de1189" providerId="ADAL" clId="{6B331ED4-DDDA-48F5-900B-02CC7C3B5F05}" dt="2025-12-03T17:47:19.132" v="26"/>
        <pc:sldMkLst>
          <pc:docMk/>
          <pc:sldMk cId="1490615445" sldId="286"/>
        </pc:sldMkLst>
      </pc:sldChg>
      <pc:sldChg chg="modNotesTx">
        <pc:chgData name="Mark Gladkevitch" userId="642f8ae5-2246-42be-8ec3-c78536de1189" providerId="ADAL" clId="{6B331ED4-DDDA-48F5-900B-02CC7C3B5F05}" dt="2025-12-03T17:47:33.814" v="29"/>
        <pc:sldMkLst>
          <pc:docMk/>
          <pc:sldMk cId="4177767845" sldId="319"/>
        </pc:sldMkLst>
      </pc:sldChg>
      <pc:sldChg chg="modNotesTx">
        <pc:chgData name="Mark Gladkevitch" userId="642f8ae5-2246-42be-8ec3-c78536de1189" providerId="ADAL" clId="{6B331ED4-DDDA-48F5-900B-02CC7C3B5F05}" dt="2025-12-03T17:45:08.460" v="4" actId="20577"/>
        <pc:sldMkLst>
          <pc:docMk/>
          <pc:sldMk cId="3209037624" sldId="323"/>
        </pc:sldMkLst>
      </pc:sldChg>
      <pc:sldChg chg="modNotesTx">
        <pc:chgData name="Mark Gladkevitch" userId="642f8ae5-2246-42be-8ec3-c78536de1189" providerId="ADAL" clId="{6B331ED4-DDDA-48F5-900B-02CC7C3B5F05}" dt="2025-12-03T17:44:35.037" v="0"/>
        <pc:sldMkLst>
          <pc:docMk/>
          <pc:sldMk cId="2538719625" sldId="324"/>
        </pc:sldMkLst>
      </pc:sldChg>
      <pc:sldChg chg="modNotesTx">
        <pc:chgData name="Mark Gladkevitch" userId="642f8ae5-2246-42be-8ec3-c78536de1189" providerId="ADAL" clId="{6B331ED4-DDDA-48F5-900B-02CC7C3B5F05}" dt="2025-12-03T17:45:21.048" v="5"/>
        <pc:sldMkLst>
          <pc:docMk/>
          <pc:sldMk cId="4226910980" sldId="326"/>
        </pc:sldMkLst>
      </pc:sldChg>
      <pc:sldChg chg="modNotesTx">
        <pc:chgData name="Mark Gladkevitch" userId="642f8ae5-2246-42be-8ec3-c78536de1189" providerId="ADAL" clId="{6B331ED4-DDDA-48F5-900B-02CC7C3B5F05}" dt="2025-12-03T17:46:20.758" v="19"/>
        <pc:sldMkLst>
          <pc:docMk/>
          <pc:sldMk cId="1338477293" sldId="328"/>
        </pc:sldMkLst>
      </pc:sldChg>
      <pc:sldChg chg="modNotesTx">
        <pc:chgData name="Mark Gladkevitch" userId="642f8ae5-2246-42be-8ec3-c78536de1189" providerId="ADAL" clId="{6B331ED4-DDDA-48F5-900B-02CC7C3B5F05}" dt="2025-12-03T17:46:34.424" v="22" actId="20577"/>
        <pc:sldMkLst>
          <pc:docMk/>
          <pc:sldMk cId="3528217672" sldId="329"/>
        </pc:sldMkLst>
      </pc:sldChg>
      <pc:sldChg chg="modNotesTx">
        <pc:chgData name="Mark Gladkevitch" userId="642f8ae5-2246-42be-8ec3-c78536de1189" providerId="ADAL" clId="{6B331ED4-DDDA-48F5-900B-02CC7C3B5F05}" dt="2025-12-03T17:46:44.384" v="23"/>
        <pc:sldMkLst>
          <pc:docMk/>
          <pc:sldMk cId="1178789807" sldId="330"/>
        </pc:sldMkLst>
      </pc:sldChg>
    </pc:docChg>
  </pc:docChgLst>
  <pc:docChgLst>
    <pc:chgData name="Amaziah Kinavuidi" userId="d280549e-6748-409b-99ab-cc5dfb61f815" providerId="ADAL" clId="{3908416C-42E1-4B87-A11C-EF35C836F3C5}"/>
    <pc:docChg chg="undo custSel addSld delSld modSld sldOrd">
      <pc:chgData name="Amaziah Kinavuidi" userId="d280549e-6748-409b-99ab-cc5dfb61f815" providerId="ADAL" clId="{3908416C-42E1-4B87-A11C-EF35C836F3C5}" dt="2025-12-03T00:16:28.887" v="3503" actId="20577"/>
      <pc:docMkLst>
        <pc:docMk/>
      </pc:docMkLst>
      <pc:sldChg chg="new">
        <pc:chgData name="Amaziah Kinavuidi" userId="d280549e-6748-409b-99ab-cc5dfb61f815" providerId="ADAL" clId="{3908416C-42E1-4B87-A11C-EF35C836F3C5}" dt="2025-11-14T23:49:05.554" v="5" actId="680"/>
        <pc:sldMkLst>
          <pc:docMk/>
          <pc:sldMk cId="123932539" sldId="262"/>
        </pc:sldMkLst>
      </pc:sldChg>
      <pc:sldChg chg="new">
        <pc:chgData name="Amaziah Kinavuidi" userId="d280549e-6748-409b-99ab-cc5dfb61f815" providerId="ADAL" clId="{3908416C-42E1-4B87-A11C-EF35C836F3C5}" dt="2025-11-14T23:49:07.193" v="6" actId="680"/>
        <pc:sldMkLst>
          <pc:docMk/>
          <pc:sldMk cId="1649167563" sldId="263"/>
        </pc:sldMkLst>
      </pc:sldChg>
      <pc:sldChg chg="new">
        <pc:chgData name="Amaziah Kinavuidi" userId="d280549e-6748-409b-99ab-cc5dfb61f815" providerId="ADAL" clId="{3908416C-42E1-4B87-A11C-EF35C836F3C5}" dt="2025-11-14T23:49:15.889" v="7" actId="680"/>
        <pc:sldMkLst>
          <pc:docMk/>
          <pc:sldMk cId="736171971" sldId="264"/>
        </pc:sldMkLst>
      </pc:sldChg>
      <pc:sldChg chg="ord">
        <pc:chgData name="Amaziah Kinavuidi" userId="d280549e-6748-409b-99ab-cc5dfb61f815" providerId="ADAL" clId="{3908416C-42E1-4B87-A11C-EF35C836F3C5}" dt="2025-11-25T21:18:36.497" v="31" actId="20578"/>
        <pc:sldMkLst>
          <pc:docMk/>
          <pc:sldMk cId="1664436112" sldId="269"/>
        </pc:sldMkLst>
      </pc:sldChg>
      <pc:sldChg chg="modSp mod">
        <pc:chgData name="Amaziah Kinavuidi" userId="d280549e-6748-409b-99ab-cc5dfb61f815" providerId="ADAL" clId="{3908416C-42E1-4B87-A11C-EF35C836F3C5}" dt="2025-11-25T21:22:45.738" v="101" actId="20577"/>
        <pc:sldMkLst>
          <pc:docMk/>
          <pc:sldMk cId="1038201634" sldId="272"/>
        </pc:sldMkLst>
      </pc:sldChg>
      <pc:sldChg chg="addSp delSp modSp mod ord modNotesTx">
        <pc:chgData name="Amaziah Kinavuidi" userId="d280549e-6748-409b-99ab-cc5dfb61f815" providerId="ADAL" clId="{3908416C-42E1-4B87-A11C-EF35C836F3C5}" dt="2025-12-01T17:31:59.835" v="1123" actId="20577"/>
        <pc:sldMkLst>
          <pc:docMk/>
          <pc:sldMk cId="1490615445" sldId="286"/>
        </pc:sldMkLst>
        <pc:spChg chg="mod">
          <ac:chgData name="Amaziah Kinavuidi" userId="d280549e-6748-409b-99ab-cc5dfb61f815" providerId="ADAL" clId="{3908416C-42E1-4B87-A11C-EF35C836F3C5}" dt="2025-12-01T17:21:34.441" v="1039" actId="113"/>
          <ac:spMkLst>
            <pc:docMk/>
            <pc:sldMk cId="1490615445" sldId="286"/>
            <ac:spMk id="2" creationId="{4923BFAF-ACCD-7C09-82E8-88F15B5EEF8C}"/>
          </ac:spMkLst>
        </pc:spChg>
        <pc:spChg chg="add mod">
          <ac:chgData name="Amaziah Kinavuidi" userId="d280549e-6748-409b-99ab-cc5dfb61f815" providerId="ADAL" clId="{3908416C-42E1-4B87-A11C-EF35C836F3C5}" dt="2025-12-01T17:31:59.835" v="1123" actId="20577"/>
          <ac:spMkLst>
            <pc:docMk/>
            <pc:sldMk cId="1490615445" sldId="286"/>
            <ac:spMk id="6" creationId="{668E9C55-5F2C-5C7B-83DD-9FBD59629F6B}"/>
          </ac:spMkLst>
        </pc:spChg>
        <pc:picChg chg="add mod">
          <ac:chgData name="Amaziah Kinavuidi" userId="d280549e-6748-409b-99ab-cc5dfb61f815" providerId="ADAL" clId="{3908416C-42E1-4B87-A11C-EF35C836F3C5}" dt="2025-12-01T17:04:30.898" v="950" actId="1076"/>
          <ac:picMkLst>
            <pc:docMk/>
            <pc:sldMk cId="1490615445" sldId="286"/>
            <ac:picMk id="4" creationId="{27A8CE8E-B488-D2FF-5D03-40DA5AB3A0FE}"/>
          </ac:picMkLst>
        </pc:picChg>
      </pc:sldChg>
      <pc:sldChg chg="modSp mod">
        <pc:chgData name="Amaziah Kinavuidi" userId="d280549e-6748-409b-99ab-cc5dfb61f815" providerId="ADAL" clId="{3908416C-42E1-4B87-A11C-EF35C836F3C5}" dt="2025-12-03T00:16:28.887" v="3503" actId="20577"/>
        <pc:sldMkLst>
          <pc:docMk/>
          <pc:sldMk cId="2394980615" sldId="315"/>
        </pc:sldMkLst>
        <pc:spChg chg="mod">
          <ac:chgData name="Amaziah Kinavuidi" userId="d280549e-6748-409b-99ab-cc5dfb61f815" providerId="ADAL" clId="{3908416C-42E1-4B87-A11C-EF35C836F3C5}" dt="2025-11-28T21:03:13.833" v="471" actId="20577"/>
          <ac:spMkLst>
            <pc:docMk/>
            <pc:sldMk cId="2394980615" sldId="315"/>
            <ac:spMk id="2" creationId="{D20C7DF3-684D-1DCC-D122-E92780FBA58E}"/>
          </ac:spMkLst>
        </pc:spChg>
        <pc:spChg chg="mod">
          <ac:chgData name="Amaziah Kinavuidi" userId="d280549e-6748-409b-99ab-cc5dfb61f815" providerId="ADAL" clId="{3908416C-42E1-4B87-A11C-EF35C836F3C5}" dt="2025-12-03T00:16:28.887" v="3503" actId="20577"/>
          <ac:spMkLst>
            <pc:docMk/>
            <pc:sldMk cId="2394980615" sldId="315"/>
            <ac:spMk id="3" creationId="{28B83B3E-9558-4D56-0253-D9F0EB7EE27A}"/>
          </ac:spMkLst>
        </pc:spChg>
      </pc:sldChg>
      <pc:sldChg chg="addSp modSp mod">
        <pc:chgData name="Amaziah Kinavuidi" userId="d280549e-6748-409b-99ab-cc5dfb61f815" providerId="ADAL" clId="{3908416C-42E1-4B87-A11C-EF35C836F3C5}" dt="2025-12-01T19:20:01.605" v="2976" actId="207"/>
        <pc:sldMkLst>
          <pc:docMk/>
          <pc:sldMk cId="3661804352" sldId="318"/>
        </pc:sldMkLst>
        <pc:spChg chg="mod">
          <ac:chgData name="Amaziah Kinavuidi" userId="d280549e-6748-409b-99ab-cc5dfb61f815" providerId="ADAL" clId="{3908416C-42E1-4B87-A11C-EF35C836F3C5}" dt="2025-12-01T19:19:35.641" v="2972" actId="1076"/>
          <ac:spMkLst>
            <pc:docMk/>
            <pc:sldMk cId="3661804352" sldId="318"/>
            <ac:spMk id="2" creationId="{3BEEB52E-29FC-7439-CF06-8270AE05F573}"/>
          </ac:spMkLst>
        </pc:spChg>
        <pc:spChg chg="mod">
          <ac:chgData name="Amaziah Kinavuidi" userId="d280549e-6748-409b-99ab-cc5dfb61f815" providerId="ADAL" clId="{3908416C-42E1-4B87-A11C-EF35C836F3C5}" dt="2025-12-01T19:15:05.686" v="2832" actId="20577"/>
          <ac:spMkLst>
            <pc:docMk/>
            <pc:sldMk cId="3661804352" sldId="318"/>
            <ac:spMk id="3" creationId="{D5C6A7BA-5FDD-92E9-B7AB-85F1C52BA7DE}"/>
          </ac:spMkLst>
        </pc:spChg>
        <pc:spChg chg="add mod">
          <ac:chgData name="Amaziah Kinavuidi" userId="d280549e-6748-409b-99ab-cc5dfb61f815" providerId="ADAL" clId="{3908416C-42E1-4B87-A11C-EF35C836F3C5}" dt="2025-12-01T19:16:41.509" v="2860" actId="1076"/>
          <ac:spMkLst>
            <pc:docMk/>
            <pc:sldMk cId="3661804352" sldId="318"/>
            <ac:spMk id="11" creationId="{362304F2-1044-1E27-C507-47F1CE995214}"/>
          </ac:spMkLst>
        </pc:spChg>
        <pc:spChg chg="add mod">
          <ac:chgData name="Amaziah Kinavuidi" userId="d280549e-6748-409b-99ab-cc5dfb61f815" providerId="ADAL" clId="{3908416C-42E1-4B87-A11C-EF35C836F3C5}" dt="2025-12-01T19:20:01.605" v="2976" actId="207"/>
          <ac:spMkLst>
            <pc:docMk/>
            <pc:sldMk cId="3661804352" sldId="318"/>
            <ac:spMk id="12" creationId="{D8C7CCB4-AA0A-576E-07F4-F65211E6751C}"/>
          </ac:spMkLst>
        </pc:spChg>
      </pc:sldChg>
      <pc:sldChg chg="addSp delSp modSp add mod modNotesTx">
        <pc:chgData name="Amaziah Kinavuidi" userId="d280549e-6748-409b-99ab-cc5dfb61f815" providerId="ADAL" clId="{3908416C-42E1-4B87-A11C-EF35C836F3C5}" dt="2025-12-01T19:10:54.157" v="2822" actId="20577"/>
        <pc:sldMkLst>
          <pc:docMk/>
          <pc:sldMk cId="4177767845" sldId="319"/>
        </pc:sldMkLst>
        <pc:spChg chg="mod">
          <ac:chgData name="Amaziah Kinavuidi" userId="d280549e-6748-409b-99ab-cc5dfb61f815" providerId="ADAL" clId="{3908416C-42E1-4B87-A11C-EF35C836F3C5}" dt="2025-12-01T17:33:44.941" v="1128" actId="20577"/>
          <ac:spMkLst>
            <pc:docMk/>
            <pc:sldMk cId="4177767845" sldId="319"/>
            <ac:spMk id="2" creationId="{DBE6F45A-5264-9DF3-DCED-A28104AA5711}"/>
          </ac:spMkLst>
        </pc:spChg>
        <pc:spChg chg="add mod ord">
          <ac:chgData name="Amaziah Kinavuidi" userId="d280549e-6748-409b-99ab-cc5dfb61f815" providerId="ADAL" clId="{3908416C-42E1-4B87-A11C-EF35C836F3C5}" dt="2025-12-01T17:27:52.641" v="1099" actId="167"/>
          <ac:spMkLst>
            <pc:docMk/>
            <pc:sldMk cId="4177767845" sldId="319"/>
            <ac:spMk id="3" creationId="{E11946B9-E144-68AE-688D-03C1603C0715}"/>
          </ac:spMkLst>
        </pc:spChg>
        <pc:spChg chg="add mod">
          <ac:chgData name="Amaziah Kinavuidi" userId="d280549e-6748-409b-99ab-cc5dfb61f815" providerId="ADAL" clId="{3908416C-42E1-4B87-A11C-EF35C836F3C5}" dt="2025-12-01T17:31:39.521" v="1113" actId="1076"/>
          <ac:spMkLst>
            <pc:docMk/>
            <pc:sldMk cId="4177767845" sldId="319"/>
            <ac:spMk id="5" creationId="{5DB3CFB5-2CEC-F013-9B5F-A861474996DC}"/>
          </ac:spMkLst>
        </pc:spChg>
        <pc:picChg chg="mod">
          <ac:chgData name="Amaziah Kinavuidi" userId="d280549e-6748-409b-99ab-cc5dfb61f815" providerId="ADAL" clId="{3908416C-42E1-4B87-A11C-EF35C836F3C5}" dt="2025-12-01T18:33:51.663" v="1852" actId="14100"/>
          <ac:picMkLst>
            <pc:docMk/>
            <pc:sldMk cId="4177767845" sldId="319"/>
            <ac:picMk id="4" creationId="{D23806CC-BD28-F1E4-99F7-73EE81B117B4}"/>
          </ac:picMkLst>
        </pc:picChg>
      </pc:sldChg>
      <pc:sldChg chg="modSp new mod modNotesTx">
        <pc:chgData name="Amaziah Kinavuidi" userId="d280549e-6748-409b-99ab-cc5dfb61f815" providerId="ADAL" clId="{3908416C-42E1-4B87-A11C-EF35C836F3C5}" dt="2025-12-01T19:39:48.729" v="3432" actId="5793"/>
        <pc:sldMkLst>
          <pc:docMk/>
          <pc:sldMk cId="3209037624" sldId="323"/>
        </pc:sldMkLst>
        <pc:spChg chg="mod">
          <ac:chgData name="Amaziah Kinavuidi" userId="d280549e-6748-409b-99ab-cc5dfb61f815" providerId="ADAL" clId="{3908416C-42E1-4B87-A11C-EF35C836F3C5}" dt="2025-12-01T19:32:39.855" v="3142" actId="20577"/>
          <ac:spMkLst>
            <pc:docMk/>
            <pc:sldMk cId="3209037624" sldId="323"/>
            <ac:spMk id="2" creationId="{74749351-B836-F5F2-B636-C348E93765FF}"/>
          </ac:spMkLst>
        </pc:spChg>
      </pc:sldChg>
    </pc:docChg>
  </pc:docChgLst>
  <pc:docChgLst>
    <pc:chgData name="Mark Gladkevitch" userId="642f8ae5-2246-42be-8ec3-c78536de1189" providerId="ADAL" clId="{6021127A-BE34-475A-9E40-C48058F68B6E}"/>
    <pc:docChg chg="undo custSel addSld delSld modSld">
      <pc:chgData name="Mark Gladkevitch" userId="642f8ae5-2246-42be-8ec3-c78536de1189" providerId="ADAL" clId="{6021127A-BE34-475A-9E40-C48058F68B6E}" dt="2025-11-28T00:55:23.357" v="238" actId="1076"/>
      <pc:docMkLst>
        <pc:docMk/>
      </pc:docMkLst>
      <pc:sldChg chg="modTransition">
        <pc:chgData name="Mark Gladkevitch" userId="642f8ae5-2246-42be-8ec3-c78536de1189" providerId="ADAL" clId="{6021127A-BE34-475A-9E40-C48058F68B6E}" dt="2025-11-27T23:14:16.494" v="21"/>
        <pc:sldMkLst>
          <pc:docMk/>
          <pc:sldMk cId="1038201634" sldId="272"/>
        </pc:sldMkLst>
      </pc:sldChg>
      <pc:sldChg chg="modSp">
        <pc:chgData name="Mark Gladkevitch" userId="642f8ae5-2246-42be-8ec3-c78536de1189" providerId="ADAL" clId="{6021127A-BE34-475A-9E40-C48058F68B6E}" dt="2025-11-27T23:22:49.663" v="22"/>
        <pc:sldMkLst>
          <pc:docMk/>
          <pc:sldMk cId="2292575096" sldId="299"/>
        </pc:sldMkLst>
        <pc:picChg chg="mod">
          <ac:chgData name="Mark Gladkevitch" userId="642f8ae5-2246-42be-8ec3-c78536de1189" providerId="ADAL" clId="{6021127A-BE34-475A-9E40-C48058F68B6E}" dt="2025-11-27T23:22:49.663" v="22"/>
          <ac:picMkLst>
            <pc:docMk/>
            <pc:sldMk cId="2292575096" sldId="299"/>
            <ac:picMk id="9" creationId="{EA27FBFD-ABCA-DE81-1150-FCBCE3623F7D}"/>
          </ac:picMkLst>
        </pc:picChg>
      </pc:sldChg>
      <pc:sldChg chg="addSp modSp mod">
        <pc:chgData name="Mark Gladkevitch" userId="642f8ae5-2246-42be-8ec3-c78536de1189" providerId="ADAL" clId="{6021127A-BE34-475A-9E40-C48058F68B6E}" dt="2025-11-27T23:57:20.101" v="116" actId="1076"/>
        <pc:sldMkLst>
          <pc:docMk/>
          <pc:sldMk cId="188433946" sldId="302"/>
        </pc:sldMkLst>
        <pc:spChg chg="add mod">
          <ac:chgData name="Mark Gladkevitch" userId="642f8ae5-2246-42be-8ec3-c78536de1189" providerId="ADAL" clId="{6021127A-BE34-475A-9E40-C48058F68B6E}" dt="2025-11-27T23:09:11.632" v="3" actId="207"/>
          <ac:spMkLst>
            <pc:docMk/>
            <pc:sldMk cId="188433946" sldId="302"/>
            <ac:spMk id="2" creationId="{A0D0F22C-6479-37CB-EF8B-D3ECAAE7A23A}"/>
          </ac:spMkLst>
        </pc:spChg>
        <pc:spChg chg="add mod">
          <ac:chgData name="Mark Gladkevitch" userId="642f8ae5-2246-42be-8ec3-c78536de1189" providerId="ADAL" clId="{6021127A-BE34-475A-9E40-C48058F68B6E}" dt="2025-11-27T23:09:44.591" v="8" actId="207"/>
          <ac:spMkLst>
            <pc:docMk/>
            <pc:sldMk cId="188433946" sldId="302"/>
            <ac:spMk id="7" creationId="{282376F5-0D31-3815-E770-FD3B0B4A51A4}"/>
          </ac:spMkLst>
        </pc:spChg>
        <pc:spChg chg="mod">
          <ac:chgData name="Mark Gladkevitch" userId="642f8ae5-2246-42be-8ec3-c78536de1189" providerId="ADAL" clId="{6021127A-BE34-475A-9E40-C48058F68B6E}" dt="2025-11-27T23:12:14.817" v="20" actId="1076"/>
          <ac:spMkLst>
            <pc:docMk/>
            <pc:sldMk cId="188433946" sldId="302"/>
            <ac:spMk id="23" creationId="{D112A5B1-1003-15A3-5E21-78EFE14FB22D}"/>
          </ac:spMkLst>
        </pc:spChg>
        <pc:spChg chg="add mod">
          <ac:chgData name="Mark Gladkevitch" userId="642f8ae5-2246-42be-8ec3-c78536de1189" providerId="ADAL" clId="{6021127A-BE34-475A-9E40-C48058F68B6E}" dt="2025-11-27T23:57:20.101" v="116" actId="1076"/>
          <ac:spMkLst>
            <pc:docMk/>
            <pc:sldMk cId="188433946" sldId="302"/>
            <ac:spMk id="26" creationId="{CDF97C66-143B-16A6-3166-688B3649D9DE}"/>
          </ac:spMkLst>
        </pc:spChg>
        <pc:spChg chg="add mod">
          <ac:chgData name="Mark Gladkevitch" userId="642f8ae5-2246-42be-8ec3-c78536de1189" providerId="ADAL" clId="{6021127A-BE34-475A-9E40-C48058F68B6E}" dt="2025-11-27T23:57:20.101" v="116" actId="1076"/>
          <ac:spMkLst>
            <pc:docMk/>
            <pc:sldMk cId="188433946" sldId="302"/>
            <ac:spMk id="27" creationId="{2FB97236-5221-7098-CDCD-9840C438F8B8}"/>
          </ac:spMkLst>
        </pc:spChg>
        <pc:spChg chg="add mod">
          <ac:chgData name="Mark Gladkevitch" userId="642f8ae5-2246-42be-8ec3-c78536de1189" providerId="ADAL" clId="{6021127A-BE34-475A-9E40-C48058F68B6E}" dt="2025-11-27T23:57:20.101" v="116" actId="1076"/>
          <ac:spMkLst>
            <pc:docMk/>
            <pc:sldMk cId="188433946" sldId="302"/>
            <ac:spMk id="28" creationId="{7A07731C-0708-186A-3610-10558726BE44}"/>
          </ac:spMkLst>
        </pc:spChg>
        <pc:spChg chg="add mod">
          <ac:chgData name="Mark Gladkevitch" userId="642f8ae5-2246-42be-8ec3-c78536de1189" providerId="ADAL" clId="{6021127A-BE34-475A-9E40-C48058F68B6E}" dt="2025-11-27T23:57:20.101" v="116" actId="1076"/>
          <ac:spMkLst>
            <pc:docMk/>
            <pc:sldMk cId="188433946" sldId="302"/>
            <ac:spMk id="29" creationId="{5B93E695-BF9F-4766-FF38-61465900853B}"/>
          </ac:spMkLst>
        </pc:spChg>
        <pc:spChg chg="add mod">
          <ac:chgData name="Mark Gladkevitch" userId="642f8ae5-2246-42be-8ec3-c78536de1189" providerId="ADAL" clId="{6021127A-BE34-475A-9E40-C48058F68B6E}" dt="2025-11-27T23:57:20.101" v="116" actId="1076"/>
          <ac:spMkLst>
            <pc:docMk/>
            <pc:sldMk cId="188433946" sldId="302"/>
            <ac:spMk id="33" creationId="{3ACB8D37-B058-0BD2-5457-E13D88C5C23A}"/>
          </ac:spMkLst>
        </pc:spChg>
        <pc:spChg chg="add mod">
          <ac:chgData name="Mark Gladkevitch" userId="642f8ae5-2246-42be-8ec3-c78536de1189" providerId="ADAL" clId="{6021127A-BE34-475A-9E40-C48058F68B6E}" dt="2025-11-27T23:57:20.101" v="116" actId="1076"/>
          <ac:spMkLst>
            <pc:docMk/>
            <pc:sldMk cId="188433946" sldId="302"/>
            <ac:spMk id="35" creationId="{D4666583-1FFE-A27D-36C1-F7F9F85871C7}"/>
          </ac:spMkLst>
        </pc:spChg>
        <pc:picChg chg="add mod">
          <ac:chgData name="Mark Gladkevitch" userId="642f8ae5-2246-42be-8ec3-c78536de1189" providerId="ADAL" clId="{6021127A-BE34-475A-9E40-C48058F68B6E}" dt="2025-11-27T23:57:20.101" v="116" actId="1076"/>
          <ac:picMkLst>
            <pc:docMk/>
            <pc:sldMk cId="188433946" sldId="302"/>
            <ac:picMk id="14" creationId="{390B9837-F8F8-A159-1BE5-70511D319DF8}"/>
          </ac:picMkLst>
        </pc:picChg>
        <pc:picChg chg="add mod">
          <ac:chgData name="Mark Gladkevitch" userId="642f8ae5-2246-42be-8ec3-c78536de1189" providerId="ADAL" clId="{6021127A-BE34-475A-9E40-C48058F68B6E}" dt="2025-11-27T23:57:20.101" v="116" actId="1076"/>
          <ac:picMkLst>
            <pc:docMk/>
            <pc:sldMk cId="188433946" sldId="302"/>
            <ac:picMk id="16" creationId="{4BE35D16-CA33-8BBF-48F9-C69E6B56FA70}"/>
          </ac:picMkLst>
        </pc:picChg>
        <pc:picChg chg="add mod">
          <ac:chgData name="Mark Gladkevitch" userId="642f8ae5-2246-42be-8ec3-c78536de1189" providerId="ADAL" clId="{6021127A-BE34-475A-9E40-C48058F68B6E}" dt="2025-11-27T23:57:20.101" v="116" actId="1076"/>
          <ac:picMkLst>
            <pc:docMk/>
            <pc:sldMk cId="188433946" sldId="302"/>
            <ac:picMk id="25" creationId="{56F81FF8-618E-B0FF-2354-C00F5077195B}"/>
          </ac:picMkLst>
        </pc:picChg>
      </pc:sldChg>
      <pc:sldChg chg="addSp modSp mod">
        <pc:chgData name="Mark Gladkevitch" userId="642f8ae5-2246-42be-8ec3-c78536de1189" providerId="ADAL" clId="{6021127A-BE34-475A-9E40-C48058F68B6E}" dt="2025-11-28T00:55:23.357" v="238" actId="1076"/>
        <pc:sldMkLst>
          <pc:docMk/>
          <pc:sldMk cId="3526862718" sldId="304"/>
        </pc:sldMkLst>
        <pc:spChg chg="add mod">
          <ac:chgData name="Mark Gladkevitch" userId="642f8ae5-2246-42be-8ec3-c78536de1189" providerId="ADAL" clId="{6021127A-BE34-475A-9E40-C48058F68B6E}" dt="2025-11-27T23:11:31.145" v="17" actId="1076"/>
          <ac:spMkLst>
            <pc:docMk/>
            <pc:sldMk cId="3526862718" sldId="304"/>
            <ac:spMk id="14" creationId="{D19109A8-6438-88DD-1546-2EDE07E24F36}"/>
          </ac:spMkLst>
        </pc:spChg>
        <pc:spChg chg="mod">
          <ac:chgData name="Mark Gladkevitch" userId="642f8ae5-2246-42be-8ec3-c78536de1189" providerId="ADAL" clId="{6021127A-BE34-475A-9E40-C48058F68B6E}" dt="2025-11-27T23:53:54.699" v="29" actId="1076"/>
          <ac:spMkLst>
            <pc:docMk/>
            <pc:sldMk cId="3526862718" sldId="304"/>
            <ac:spMk id="16" creationId="{EBBE81CA-9FFA-A8AC-44F6-D7C2145077A8}"/>
          </ac:spMkLst>
        </pc:spChg>
        <pc:spChg chg="add mod">
          <ac:chgData name="Mark Gladkevitch" userId="642f8ae5-2246-42be-8ec3-c78536de1189" providerId="ADAL" clId="{6021127A-BE34-475A-9E40-C48058F68B6E}" dt="2025-11-27T23:12:06.610" v="19" actId="1076"/>
          <ac:spMkLst>
            <pc:docMk/>
            <pc:sldMk cId="3526862718" sldId="304"/>
            <ac:spMk id="20" creationId="{5CFFFCC9-114E-C7D5-C527-6ADB96618954}"/>
          </ac:spMkLst>
        </pc:spChg>
        <pc:spChg chg="add mod">
          <ac:chgData name="Mark Gladkevitch" userId="642f8ae5-2246-42be-8ec3-c78536de1189" providerId="ADAL" clId="{6021127A-BE34-475A-9E40-C48058F68B6E}" dt="2025-11-27T23:55:28.448" v="50" actId="207"/>
          <ac:spMkLst>
            <pc:docMk/>
            <pc:sldMk cId="3526862718" sldId="304"/>
            <ac:spMk id="26" creationId="{67044553-AE31-9CDA-FD3E-BC856ECEB35A}"/>
          </ac:spMkLst>
        </pc:spChg>
        <pc:spChg chg="add mod">
          <ac:chgData name="Mark Gladkevitch" userId="642f8ae5-2246-42be-8ec3-c78536de1189" providerId="ADAL" clId="{6021127A-BE34-475A-9E40-C48058F68B6E}" dt="2025-11-27T23:56:14.738" v="110" actId="20577"/>
          <ac:spMkLst>
            <pc:docMk/>
            <pc:sldMk cId="3526862718" sldId="304"/>
            <ac:spMk id="27" creationId="{031382BA-03D2-BB05-C6C9-0164FA71210D}"/>
          </ac:spMkLst>
        </pc:spChg>
        <pc:spChg chg="add mod">
          <ac:chgData name="Mark Gladkevitch" userId="642f8ae5-2246-42be-8ec3-c78536de1189" providerId="ADAL" clId="{6021127A-BE34-475A-9E40-C48058F68B6E}" dt="2025-11-27T23:56:00.370" v="99" actId="6549"/>
          <ac:spMkLst>
            <pc:docMk/>
            <pc:sldMk cId="3526862718" sldId="304"/>
            <ac:spMk id="28" creationId="{DD2BBF78-E589-5391-5132-E8D44D02BBBB}"/>
          </ac:spMkLst>
        </pc:spChg>
        <pc:spChg chg="add mod">
          <ac:chgData name="Mark Gladkevitch" userId="642f8ae5-2246-42be-8ec3-c78536de1189" providerId="ADAL" clId="{6021127A-BE34-475A-9E40-C48058F68B6E}" dt="2025-11-27T23:55:09.668" v="47" actId="2711"/>
          <ac:spMkLst>
            <pc:docMk/>
            <pc:sldMk cId="3526862718" sldId="304"/>
            <ac:spMk id="29" creationId="{A156B908-7947-BCD7-F0FE-6EA8FC466B67}"/>
          </ac:spMkLst>
        </pc:spChg>
        <pc:spChg chg="add mod">
          <ac:chgData name="Mark Gladkevitch" userId="642f8ae5-2246-42be-8ec3-c78536de1189" providerId="ADAL" clId="{6021127A-BE34-475A-9E40-C48058F68B6E}" dt="2025-11-27T23:54:50.541" v="42" actId="1076"/>
          <ac:spMkLst>
            <pc:docMk/>
            <pc:sldMk cId="3526862718" sldId="304"/>
            <ac:spMk id="30" creationId="{B4F3B19D-6571-B4A2-6363-94604C9C39BC}"/>
          </ac:spMkLst>
        </pc:spChg>
        <pc:spChg chg="add mod">
          <ac:chgData name="Mark Gladkevitch" userId="642f8ae5-2246-42be-8ec3-c78536de1189" providerId="ADAL" clId="{6021127A-BE34-475A-9E40-C48058F68B6E}" dt="2025-11-27T23:54:54.740" v="44" actId="1076"/>
          <ac:spMkLst>
            <pc:docMk/>
            <pc:sldMk cId="3526862718" sldId="304"/>
            <ac:spMk id="31" creationId="{BE6156F3-CBB0-B68D-26A6-ECD92FB59432}"/>
          </ac:spMkLst>
        </pc:spChg>
        <pc:spChg chg="add mod">
          <ac:chgData name="Mark Gladkevitch" userId="642f8ae5-2246-42be-8ec3-c78536de1189" providerId="ADAL" clId="{6021127A-BE34-475A-9E40-C48058F68B6E}" dt="2025-11-28T00:30:29.282" v="193" actId="207"/>
          <ac:spMkLst>
            <pc:docMk/>
            <pc:sldMk cId="3526862718" sldId="304"/>
            <ac:spMk id="33" creationId="{099C71EC-5F6A-FD5F-0BA8-3427FDF6EEA7}"/>
          </ac:spMkLst>
        </pc:spChg>
        <pc:spChg chg="add mod">
          <ac:chgData name="Mark Gladkevitch" userId="642f8ae5-2246-42be-8ec3-c78536de1189" providerId="ADAL" clId="{6021127A-BE34-475A-9E40-C48058F68B6E}" dt="2025-11-28T00:30:36.651" v="195" actId="207"/>
          <ac:spMkLst>
            <pc:docMk/>
            <pc:sldMk cId="3526862718" sldId="304"/>
            <ac:spMk id="34" creationId="{3C67B987-CBAB-39B8-9210-F08CAA6D4807}"/>
          </ac:spMkLst>
        </pc:spChg>
        <pc:spChg chg="add mod">
          <ac:chgData name="Mark Gladkevitch" userId="642f8ae5-2246-42be-8ec3-c78536de1189" providerId="ADAL" clId="{6021127A-BE34-475A-9E40-C48058F68B6E}" dt="2025-11-28T00:51:26.885" v="211" actId="1076"/>
          <ac:spMkLst>
            <pc:docMk/>
            <pc:sldMk cId="3526862718" sldId="304"/>
            <ac:spMk id="35" creationId="{9B92ACA2-F86E-366E-BD25-925B6B679E41}"/>
          </ac:spMkLst>
        </pc:spChg>
        <pc:spChg chg="add mod">
          <ac:chgData name="Mark Gladkevitch" userId="642f8ae5-2246-42be-8ec3-c78536de1189" providerId="ADAL" clId="{6021127A-BE34-475A-9E40-C48058F68B6E}" dt="2025-11-28T00:55:23.357" v="238" actId="1076"/>
          <ac:spMkLst>
            <pc:docMk/>
            <pc:sldMk cId="3526862718" sldId="304"/>
            <ac:spMk id="38" creationId="{A0013259-356D-7203-F809-F7DDC125D49E}"/>
          </ac:spMkLst>
        </pc:spChg>
        <pc:spChg chg="add mod">
          <ac:chgData name="Mark Gladkevitch" userId="642f8ae5-2246-42be-8ec3-c78536de1189" providerId="ADAL" clId="{6021127A-BE34-475A-9E40-C48058F68B6E}" dt="2025-11-28T00:55:23.357" v="238" actId="1076"/>
          <ac:spMkLst>
            <pc:docMk/>
            <pc:sldMk cId="3526862718" sldId="304"/>
            <ac:spMk id="39" creationId="{01BCAC1B-E3BE-7A20-C2D9-F90E9ED37B8B}"/>
          </ac:spMkLst>
        </pc:spChg>
        <pc:spChg chg="add mod">
          <ac:chgData name="Mark Gladkevitch" userId="642f8ae5-2246-42be-8ec3-c78536de1189" providerId="ADAL" clId="{6021127A-BE34-475A-9E40-C48058F68B6E}" dt="2025-11-28T00:55:23.357" v="238" actId="1076"/>
          <ac:spMkLst>
            <pc:docMk/>
            <pc:sldMk cId="3526862718" sldId="304"/>
            <ac:spMk id="40" creationId="{463CC2CB-1946-BF17-5030-DE9FAEC276E1}"/>
          </ac:spMkLst>
        </pc:spChg>
        <pc:spChg chg="add mod">
          <ac:chgData name="Mark Gladkevitch" userId="642f8ae5-2246-42be-8ec3-c78536de1189" providerId="ADAL" clId="{6021127A-BE34-475A-9E40-C48058F68B6E}" dt="2025-11-28T00:55:23.357" v="238" actId="1076"/>
          <ac:spMkLst>
            <pc:docMk/>
            <pc:sldMk cId="3526862718" sldId="304"/>
            <ac:spMk id="41" creationId="{BE97CC39-346C-CB43-5955-4568B0A7B1C7}"/>
          </ac:spMkLst>
        </pc:spChg>
        <pc:picChg chg="add mod">
          <ac:chgData name="Mark Gladkevitch" userId="642f8ae5-2246-42be-8ec3-c78536de1189" providerId="ADAL" clId="{6021127A-BE34-475A-9E40-C48058F68B6E}" dt="2025-11-27T23:54:18.435" v="36" actId="1076"/>
          <ac:picMkLst>
            <pc:docMk/>
            <pc:sldMk cId="3526862718" sldId="304"/>
            <ac:picMk id="22" creationId="{CD0BD3D0-AB21-9FCC-0771-963FDCCC24C8}"/>
          </ac:picMkLst>
        </pc:picChg>
        <pc:picChg chg="add mod">
          <ac:chgData name="Mark Gladkevitch" userId="642f8ae5-2246-42be-8ec3-c78536de1189" providerId="ADAL" clId="{6021127A-BE34-475A-9E40-C48058F68B6E}" dt="2025-11-27T23:54:46.820" v="41" actId="1076"/>
          <ac:picMkLst>
            <pc:docMk/>
            <pc:sldMk cId="3526862718" sldId="304"/>
            <ac:picMk id="23" creationId="{A42BF600-F697-D1C5-EDFB-B17C18A6BB72}"/>
          </ac:picMkLst>
        </pc:picChg>
        <pc:picChg chg="add mod">
          <ac:chgData name="Mark Gladkevitch" userId="642f8ae5-2246-42be-8ec3-c78536de1189" providerId="ADAL" clId="{6021127A-BE34-475A-9E40-C48058F68B6E}" dt="2025-11-27T23:54:45.677" v="40" actId="1076"/>
          <ac:picMkLst>
            <pc:docMk/>
            <pc:sldMk cId="3526862718" sldId="304"/>
            <ac:picMk id="25" creationId="{8E4E1250-535C-A029-AA10-4B5774990BA6}"/>
          </ac:picMkLst>
        </pc:picChg>
        <pc:picChg chg="add mod">
          <ac:chgData name="Mark Gladkevitch" userId="642f8ae5-2246-42be-8ec3-c78536de1189" providerId="ADAL" clId="{6021127A-BE34-475A-9E40-C48058F68B6E}" dt="2025-11-28T00:55:23.357" v="238" actId="1076"/>
          <ac:picMkLst>
            <pc:docMk/>
            <pc:sldMk cId="3526862718" sldId="304"/>
            <ac:picMk id="36" creationId="{BDE2207B-E899-B9EF-2F8D-9C45B75FB3DD}"/>
          </ac:picMkLst>
        </pc:picChg>
        <pc:picChg chg="add mod">
          <ac:chgData name="Mark Gladkevitch" userId="642f8ae5-2246-42be-8ec3-c78536de1189" providerId="ADAL" clId="{6021127A-BE34-475A-9E40-C48058F68B6E}" dt="2025-11-28T00:55:23.357" v="238" actId="1076"/>
          <ac:picMkLst>
            <pc:docMk/>
            <pc:sldMk cId="3526862718" sldId="304"/>
            <ac:picMk id="37" creationId="{7089FB0D-02B5-27AF-F070-976BE6D17592}"/>
          </ac:picMkLst>
        </pc:picChg>
      </pc:sldChg>
      <pc:sldChg chg="modSp mod">
        <pc:chgData name="Mark Gladkevitch" userId="642f8ae5-2246-42be-8ec3-c78536de1189" providerId="ADAL" clId="{6021127A-BE34-475A-9E40-C48058F68B6E}" dt="2025-11-27T23:58:40.865" v="124" actId="1076"/>
        <pc:sldMkLst>
          <pc:docMk/>
          <pc:sldMk cId="993557165" sldId="305"/>
        </pc:sldMkLst>
        <pc:spChg chg="mod">
          <ac:chgData name="Mark Gladkevitch" userId="642f8ae5-2246-42be-8ec3-c78536de1189" providerId="ADAL" clId="{6021127A-BE34-475A-9E40-C48058F68B6E}" dt="2025-11-27T23:58:30.800" v="120" actId="1076"/>
          <ac:spMkLst>
            <pc:docMk/>
            <pc:sldMk cId="993557165" sldId="305"/>
            <ac:spMk id="21" creationId="{0F76B0FE-065F-C383-03C8-9C9F254159E7}"/>
          </ac:spMkLst>
        </pc:spChg>
        <pc:spChg chg="mod">
          <ac:chgData name="Mark Gladkevitch" userId="642f8ae5-2246-42be-8ec3-c78536de1189" providerId="ADAL" clId="{6021127A-BE34-475A-9E40-C48058F68B6E}" dt="2025-11-27T23:58:33.288" v="121" actId="1076"/>
          <ac:spMkLst>
            <pc:docMk/>
            <pc:sldMk cId="993557165" sldId="305"/>
            <ac:spMk id="24" creationId="{A03DC4BB-1846-DD62-86AF-33D43FC4060A}"/>
          </ac:spMkLst>
        </pc:spChg>
        <pc:spChg chg="mod">
          <ac:chgData name="Mark Gladkevitch" userId="642f8ae5-2246-42be-8ec3-c78536de1189" providerId="ADAL" clId="{6021127A-BE34-475A-9E40-C48058F68B6E}" dt="2025-11-27T23:58:40.865" v="124" actId="1076"/>
          <ac:spMkLst>
            <pc:docMk/>
            <pc:sldMk cId="993557165" sldId="305"/>
            <ac:spMk id="26" creationId="{5A6219BF-9B73-7BC0-E4AC-72CFFA095D57}"/>
          </ac:spMkLst>
        </pc:spChg>
        <pc:grpChg chg="mod">
          <ac:chgData name="Mark Gladkevitch" userId="642f8ae5-2246-42be-8ec3-c78536de1189" providerId="ADAL" clId="{6021127A-BE34-475A-9E40-C48058F68B6E}" dt="2025-11-27T23:58:38.241" v="123" actId="1076"/>
          <ac:grpSpMkLst>
            <pc:docMk/>
            <pc:sldMk cId="993557165" sldId="305"/>
            <ac:grpSpMk id="27" creationId="{614DD9BD-7C97-84EE-446A-BC80991927B2}"/>
          </ac:grpSpMkLst>
        </pc:grpChg>
      </pc:sldChg>
      <pc:sldChg chg="addSp delSp modSp add del mod">
        <pc:chgData name="Mark Gladkevitch" userId="642f8ae5-2246-42be-8ec3-c78536de1189" providerId="ADAL" clId="{6021127A-BE34-475A-9E40-C48058F68B6E}" dt="2025-11-28T00:54:17.288" v="228" actId="1076"/>
        <pc:sldMkLst>
          <pc:docMk/>
          <pc:sldMk cId="549159220" sldId="306"/>
        </pc:sldMkLst>
        <pc:spChg chg="mod">
          <ac:chgData name="Mark Gladkevitch" userId="642f8ae5-2246-42be-8ec3-c78536de1189" providerId="ADAL" clId="{6021127A-BE34-475A-9E40-C48058F68B6E}" dt="2025-11-28T00:31:05.108" v="202" actId="1076"/>
          <ac:spMkLst>
            <pc:docMk/>
            <pc:sldMk cId="549159220" sldId="306"/>
            <ac:spMk id="5" creationId="{D9BC316A-A1F8-F138-93E4-A2CCFD44E80B}"/>
          </ac:spMkLst>
        </pc:spChg>
        <pc:spChg chg="mod">
          <ac:chgData name="Mark Gladkevitch" userId="642f8ae5-2246-42be-8ec3-c78536de1189" providerId="ADAL" clId="{6021127A-BE34-475A-9E40-C48058F68B6E}" dt="2025-11-28T00:28:54.410" v="190" actId="1076"/>
          <ac:spMkLst>
            <pc:docMk/>
            <pc:sldMk cId="549159220" sldId="306"/>
            <ac:spMk id="14" creationId="{D3B51C59-3A53-A32E-1073-D25E2BF63A9B}"/>
          </ac:spMkLst>
        </pc:spChg>
        <pc:spChg chg="mod">
          <ac:chgData name="Mark Gladkevitch" userId="642f8ae5-2246-42be-8ec3-c78536de1189" providerId="ADAL" clId="{6021127A-BE34-475A-9E40-C48058F68B6E}" dt="2025-11-28T00:26:17.449" v="171" actId="1076"/>
          <ac:spMkLst>
            <pc:docMk/>
            <pc:sldMk cId="549159220" sldId="306"/>
            <ac:spMk id="20" creationId="{29DBA84E-DD72-BEEF-8A46-30477932F7EC}"/>
          </ac:spMkLst>
        </pc:spChg>
        <pc:spChg chg="mod">
          <ac:chgData name="Mark Gladkevitch" userId="642f8ae5-2246-42be-8ec3-c78536de1189" providerId="ADAL" clId="{6021127A-BE34-475A-9E40-C48058F68B6E}" dt="2025-11-28T00:20:28.549" v="147" actId="1076"/>
          <ac:spMkLst>
            <pc:docMk/>
            <pc:sldMk cId="549159220" sldId="306"/>
            <ac:spMk id="32" creationId="{E6465BDD-6677-58B5-04A6-60CB9165702E}"/>
          </ac:spMkLst>
        </pc:spChg>
        <pc:spChg chg="add mod ord">
          <ac:chgData name="Mark Gladkevitch" userId="642f8ae5-2246-42be-8ec3-c78536de1189" providerId="ADAL" clId="{6021127A-BE34-475A-9E40-C48058F68B6E}" dt="2025-11-28T00:52:11.618" v="218" actId="1076"/>
          <ac:spMkLst>
            <pc:docMk/>
            <pc:sldMk cId="549159220" sldId="306"/>
            <ac:spMk id="34" creationId="{D3FB39EF-843C-0B79-F7DA-E734D37FC1A2}"/>
          </ac:spMkLst>
        </pc:spChg>
        <pc:spChg chg="add mod">
          <ac:chgData name="Mark Gladkevitch" userId="642f8ae5-2246-42be-8ec3-c78536de1189" providerId="ADAL" clId="{6021127A-BE34-475A-9E40-C48058F68B6E}" dt="2025-11-28T00:28:09.753" v="187" actId="207"/>
          <ac:spMkLst>
            <pc:docMk/>
            <pc:sldMk cId="549159220" sldId="306"/>
            <ac:spMk id="35" creationId="{6961A8F6-35F7-1F08-3A9C-4777678AF00F}"/>
          </ac:spMkLst>
        </pc:spChg>
        <pc:spChg chg="add mod">
          <ac:chgData name="Mark Gladkevitch" userId="642f8ae5-2246-42be-8ec3-c78536de1189" providerId="ADAL" clId="{6021127A-BE34-475A-9E40-C48058F68B6E}" dt="2025-11-28T00:28:06.474" v="186" actId="207"/>
          <ac:spMkLst>
            <pc:docMk/>
            <pc:sldMk cId="549159220" sldId="306"/>
            <ac:spMk id="36" creationId="{B3485318-E185-DD97-F592-7C06B75B083C}"/>
          </ac:spMkLst>
        </pc:spChg>
        <pc:spChg chg="add mod">
          <ac:chgData name="Mark Gladkevitch" userId="642f8ae5-2246-42be-8ec3-c78536de1189" providerId="ADAL" clId="{6021127A-BE34-475A-9E40-C48058F68B6E}" dt="2025-11-28T00:52:43.010" v="225" actId="1076"/>
          <ac:spMkLst>
            <pc:docMk/>
            <pc:sldMk cId="549159220" sldId="306"/>
            <ac:spMk id="39" creationId="{1DB5C6A2-D6C1-7C99-E1B1-2575C777E176}"/>
          </ac:spMkLst>
        </pc:spChg>
        <pc:spChg chg="add mod">
          <ac:chgData name="Mark Gladkevitch" userId="642f8ae5-2246-42be-8ec3-c78536de1189" providerId="ADAL" clId="{6021127A-BE34-475A-9E40-C48058F68B6E}" dt="2025-11-28T00:54:17.288" v="228" actId="1076"/>
          <ac:spMkLst>
            <pc:docMk/>
            <pc:sldMk cId="549159220" sldId="306"/>
            <ac:spMk id="40" creationId="{B3AF8E29-F123-43A7-44B2-056C9E8793CA}"/>
          </ac:spMkLst>
        </pc:spChg>
        <pc:spChg chg="add mod">
          <ac:chgData name="Mark Gladkevitch" userId="642f8ae5-2246-42be-8ec3-c78536de1189" providerId="ADAL" clId="{6021127A-BE34-475A-9E40-C48058F68B6E}" dt="2025-11-28T00:52:38.129" v="224" actId="1076"/>
          <ac:spMkLst>
            <pc:docMk/>
            <pc:sldMk cId="549159220" sldId="306"/>
            <ac:spMk id="41" creationId="{575BAFF1-0F73-CE95-3617-8A6D72534A1C}"/>
          </ac:spMkLst>
        </pc:spChg>
        <pc:spChg chg="add mod">
          <ac:chgData name="Mark Gladkevitch" userId="642f8ae5-2246-42be-8ec3-c78536de1189" providerId="ADAL" clId="{6021127A-BE34-475A-9E40-C48058F68B6E}" dt="2025-11-28T00:54:10.440" v="226" actId="1076"/>
          <ac:spMkLst>
            <pc:docMk/>
            <pc:sldMk cId="549159220" sldId="306"/>
            <ac:spMk id="42" creationId="{053603BC-7634-8760-10C3-8B4394888AFC}"/>
          </ac:spMkLst>
        </pc:spChg>
        <pc:grpChg chg="mod">
          <ac:chgData name="Mark Gladkevitch" userId="642f8ae5-2246-42be-8ec3-c78536de1189" providerId="ADAL" clId="{6021127A-BE34-475A-9E40-C48058F68B6E}" dt="2025-11-28T00:23:47.465" v="157" actId="688"/>
          <ac:grpSpMkLst>
            <pc:docMk/>
            <pc:sldMk cId="549159220" sldId="306"/>
            <ac:grpSpMk id="11" creationId="{42E1B282-CC80-684A-B049-C8B363D22C97}"/>
          </ac:grpSpMkLst>
        </pc:grpChg>
        <pc:picChg chg="add mod">
          <ac:chgData name="Mark Gladkevitch" userId="642f8ae5-2246-42be-8ec3-c78536de1189" providerId="ADAL" clId="{6021127A-BE34-475A-9E40-C48058F68B6E}" dt="2025-11-28T00:52:32.202" v="223" actId="1076"/>
          <ac:picMkLst>
            <pc:docMk/>
            <pc:sldMk cId="549159220" sldId="306"/>
            <ac:picMk id="37" creationId="{043F76D9-7E33-B312-6035-661EB89E7EA5}"/>
          </ac:picMkLst>
        </pc:picChg>
        <pc:picChg chg="add mod">
          <ac:chgData name="Mark Gladkevitch" userId="642f8ae5-2246-42be-8ec3-c78536de1189" providerId="ADAL" clId="{6021127A-BE34-475A-9E40-C48058F68B6E}" dt="2025-11-28T00:54:12.592" v="227" actId="1076"/>
          <ac:picMkLst>
            <pc:docMk/>
            <pc:sldMk cId="549159220" sldId="306"/>
            <ac:picMk id="38" creationId="{DE4B2A3A-E300-C716-4152-9D1AED34A6B7}"/>
          </ac:picMkLst>
        </pc:picChg>
      </pc:sldChg>
    </pc:docChg>
  </pc:docChgLst>
  <pc:docChgLst>
    <pc:chgData name="Amaziah Kinavuidi" userId="d280549e-6748-409b-99ab-cc5dfb61f815" providerId="ADAL" clId="{4FD2CD7F-D78D-4CBB-88D8-13A64C8FE908}"/>
    <pc:docChg chg="addSld modSld">
      <pc:chgData name="Amaziah Kinavuidi" userId="d280549e-6748-409b-99ab-cc5dfb61f815" providerId="ADAL" clId="{4FD2CD7F-D78D-4CBB-88D8-13A64C8FE908}" dt="2025-11-20T18:22:52.124" v="248" actId="20577"/>
      <pc:docMkLst>
        <pc:docMk/>
      </pc:docMkLst>
      <pc:sldChg chg="modSp mod">
        <pc:chgData name="Amaziah Kinavuidi" userId="d280549e-6748-409b-99ab-cc5dfb61f815" providerId="ADAL" clId="{4FD2CD7F-D78D-4CBB-88D8-13A64C8FE908}" dt="2025-11-20T18:02:52.600" v="7" actId="20577"/>
        <pc:sldMkLst>
          <pc:docMk/>
          <pc:sldMk cId="736171971" sldId="264"/>
        </pc:sldMkLst>
      </pc:sldChg>
    </pc:docChg>
  </pc:docChgLst>
  <pc:docChgLst>
    <pc:chgData name="Mark Gladkevitch" userId="642f8ae5-2246-42be-8ec3-c78536de1189" providerId="ADAL" clId="{F9470AC5-40D2-4708-8FBF-65FC8C4A6F07}"/>
    <pc:docChg chg="undo redo custSel addSld modSld">
      <pc:chgData name="Mark Gladkevitch" userId="642f8ae5-2246-42be-8ec3-c78536de1189" providerId="ADAL" clId="{F9470AC5-40D2-4708-8FBF-65FC8C4A6F07}" dt="2025-11-27T19:53:47.604" v="750"/>
      <pc:docMkLst>
        <pc:docMk/>
      </pc:docMkLst>
      <pc:sldChg chg="addSp delSp modSp mod modTransition delAnim modAnim">
        <pc:chgData name="Mark Gladkevitch" userId="642f8ae5-2246-42be-8ec3-c78536de1189" providerId="ADAL" clId="{F9470AC5-40D2-4708-8FBF-65FC8C4A6F07}" dt="2025-11-27T19:53:47.604" v="750"/>
        <pc:sldMkLst>
          <pc:docMk/>
          <pc:sldMk cId="1038201634" sldId="272"/>
        </pc:sldMkLst>
        <pc:spChg chg="add mod ord">
          <ac:chgData name="Mark Gladkevitch" userId="642f8ae5-2246-42be-8ec3-c78536de1189" providerId="ADAL" clId="{F9470AC5-40D2-4708-8FBF-65FC8C4A6F07}" dt="2025-11-27T19:43:45.124" v="669" actId="164"/>
          <ac:spMkLst>
            <pc:docMk/>
            <pc:sldMk cId="1038201634" sldId="272"/>
            <ac:spMk id="21" creationId="{0F76B0FE-065F-C383-03C8-9C9F254159E7}"/>
          </ac:spMkLst>
        </pc:spChg>
        <pc:spChg chg="add mod ord">
          <ac:chgData name="Mark Gladkevitch" userId="642f8ae5-2246-42be-8ec3-c78536de1189" providerId="ADAL" clId="{F9470AC5-40D2-4708-8FBF-65FC8C4A6F07}" dt="2025-11-27T19:43:45.124" v="669" actId="164"/>
          <ac:spMkLst>
            <pc:docMk/>
            <pc:sldMk cId="1038201634" sldId="272"/>
            <ac:spMk id="22" creationId="{218CDB5F-5874-910C-3646-B41B20EA1CFB}"/>
          </ac:spMkLst>
        </pc:spChg>
        <pc:spChg chg="add mod ord">
          <ac:chgData name="Mark Gladkevitch" userId="642f8ae5-2246-42be-8ec3-c78536de1189" providerId="ADAL" clId="{F9470AC5-40D2-4708-8FBF-65FC8C4A6F07}" dt="2025-11-27T19:43:45.124" v="669" actId="164"/>
          <ac:spMkLst>
            <pc:docMk/>
            <pc:sldMk cId="1038201634" sldId="272"/>
            <ac:spMk id="23" creationId="{2BB279C1-3570-B9D6-D277-A7C9EB510A73}"/>
          </ac:spMkLst>
        </pc:spChg>
        <pc:spChg chg="add mod">
          <ac:chgData name="Mark Gladkevitch" userId="642f8ae5-2246-42be-8ec3-c78536de1189" providerId="ADAL" clId="{F9470AC5-40D2-4708-8FBF-65FC8C4A6F07}" dt="2025-11-27T19:44:08.273" v="675" actId="14100"/>
          <ac:spMkLst>
            <pc:docMk/>
            <pc:sldMk cId="1038201634" sldId="272"/>
            <ac:spMk id="24" creationId="{A03DC4BB-1846-DD62-86AF-33D43FC4060A}"/>
          </ac:spMkLst>
        </pc:spChg>
        <pc:spChg chg="add mod">
          <ac:chgData name="Mark Gladkevitch" userId="642f8ae5-2246-42be-8ec3-c78536de1189" providerId="ADAL" clId="{F9470AC5-40D2-4708-8FBF-65FC8C4A6F07}" dt="2025-11-27T19:43:45.124" v="669" actId="164"/>
          <ac:spMkLst>
            <pc:docMk/>
            <pc:sldMk cId="1038201634" sldId="272"/>
            <ac:spMk id="25" creationId="{051C96B4-6EAD-380C-FFA6-941136B23A66}"/>
          </ac:spMkLst>
        </pc:spChg>
        <pc:spChg chg="add mod ord">
          <ac:chgData name="Mark Gladkevitch" userId="642f8ae5-2246-42be-8ec3-c78536de1189" providerId="ADAL" clId="{F9470AC5-40D2-4708-8FBF-65FC8C4A6F07}" dt="2025-11-27T19:43:45.124" v="669" actId="164"/>
          <ac:spMkLst>
            <pc:docMk/>
            <pc:sldMk cId="1038201634" sldId="272"/>
            <ac:spMk id="26" creationId="{5A6219BF-9B73-7BC0-E4AC-72CFFA095D57}"/>
          </ac:spMkLst>
        </pc:spChg>
        <pc:spChg chg="add mod ord">
          <ac:chgData name="Mark Gladkevitch" userId="642f8ae5-2246-42be-8ec3-c78536de1189" providerId="ADAL" clId="{F9470AC5-40D2-4708-8FBF-65FC8C4A6F07}" dt="2025-11-27T19:48:18.411" v="707" actId="171"/>
          <ac:spMkLst>
            <pc:docMk/>
            <pc:sldMk cId="1038201634" sldId="272"/>
            <ac:spMk id="30" creationId="{08A8072D-C643-316B-D9D8-BB9931EDF978}"/>
          </ac:spMkLst>
        </pc:spChg>
        <pc:spChg chg="add mod">
          <ac:chgData name="Mark Gladkevitch" userId="642f8ae5-2246-42be-8ec3-c78536de1189" providerId="ADAL" clId="{F9470AC5-40D2-4708-8FBF-65FC8C4A6F07}" dt="2025-11-27T19:52:03.559" v="744" actId="1076"/>
          <ac:spMkLst>
            <pc:docMk/>
            <pc:sldMk cId="1038201634" sldId="272"/>
            <ac:spMk id="32" creationId="{114BF2F2-BD81-25F9-A500-180043DA7E7F}"/>
          </ac:spMkLst>
        </pc:spChg>
        <pc:grpChg chg="add mod ord">
          <ac:chgData name="Mark Gladkevitch" userId="642f8ae5-2246-42be-8ec3-c78536de1189" providerId="ADAL" clId="{F9470AC5-40D2-4708-8FBF-65FC8C4A6F07}" dt="2025-11-27T19:50:21.825" v="723" actId="1076"/>
          <ac:grpSpMkLst>
            <pc:docMk/>
            <pc:sldMk cId="1038201634" sldId="272"/>
            <ac:grpSpMk id="27" creationId="{614DD9BD-7C97-84EE-446A-BC80991927B2}"/>
          </ac:grpSpMkLst>
        </pc:grpChg>
        <pc:picChg chg="add mod">
          <ac:chgData name="Mark Gladkevitch" userId="642f8ae5-2246-42be-8ec3-c78536de1189" providerId="ADAL" clId="{F9470AC5-40D2-4708-8FBF-65FC8C4A6F07}" dt="2025-11-27T19:47:46.578" v="700" actId="1076"/>
          <ac:picMkLst>
            <pc:docMk/>
            <pc:sldMk cId="1038201634" sldId="272"/>
            <ac:picMk id="31" creationId="{B2AD7BEC-59EA-0046-D2DE-2615E9E3D697}"/>
          </ac:picMkLst>
        </pc:picChg>
      </pc:sldChg>
      <pc:sldChg chg="modSp mod">
        <pc:chgData name="Mark Gladkevitch" userId="642f8ae5-2246-42be-8ec3-c78536de1189" providerId="ADAL" clId="{F9470AC5-40D2-4708-8FBF-65FC8C4A6F07}" dt="2025-11-27T18:50:12.550" v="15" actId="20577"/>
        <pc:sldMkLst>
          <pc:docMk/>
          <pc:sldMk cId="188433946" sldId="302"/>
        </pc:sldMkLst>
      </pc:sldChg>
      <pc:sldChg chg="addSp modSp mod">
        <pc:chgData name="Mark Gladkevitch" userId="642f8ae5-2246-42be-8ec3-c78536de1189" providerId="ADAL" clId="{F9470AC5-40D2-4708-8FBF-65FC8C4A6F07}" dt="2025-11-27T17:48:20.022" v="8" actId="1076"/>
        <pc:sldMkLst>
          <pc:docMk/>
          <pc:sldMk cId="3526862718" sldId="304"/>
        </pc:sldMkLst>
        <pc:spChg chg="add mod">
          <ac:chgData name="Mark Gladkevitch" userId="642f8ae5-2246-42be-8ec3-c78536de1189" providerId="ADAL" clId="{F9470AC5-40D2-4708-8FBF-65FC8C4A6F07}" dt="2025-11-27T17:48:20.022" v="8" actId="1076"/>
          <ac:spMkLst>
            <pc:docMk/>
            <pc:sldMk cId="3526862718" sldId="304"/>
            <ac:spMk id="2" creationId="{F8D97A7E-A028-2AF5-E1B0-33538E205836}"/>
          </ac:spMkLst>
        </pc:spChg>
        <pc:spChg chg="add mod">
          <ac:chgData name="Mark Gladkevitch" userId="642f8ae5-2246-42be-8ec3-c78536de1189" providerId="ADAL" clId="{F9470AC5-40D2-4708-8FBF-65FC8C4A6F07}" dt="2025-11-27T17:48:14.146" v="5" actId="1076"/>
          <ac:spMkLst>
            <pc:docMk/>
            <pc:sldMk cId="3526862718" sldId="304"/>
            <ac:spMk id="7" creationId="{EC057976-7DB5-7007-A8D0-14258D1C99C8}"/>
          </ac:spMkLst>
        </pc:spChg>
      </pc:sldChg>
      <pc:sldChg chg="delSp modSp add modTransition">
        <pc:chgData name="Mark Gladkevitch" userId="642f8ae5-2246-42be-8ec3-c78536de1189" providerId="ADAL" clId="{F9470AC5-40D2-4708-8FBF-65FC8C4A6F07}" dt="2025-11-27T19:51:30.742" v="735"/>
        <pc:sldMkLst>
          <pc:docMk/>
          <pc:sldMk cId="993557165" sldId="305"/>
        </pc:sldMkLst>
        <pc:spChg chg="mod topLvl">
          <ac:chgData name="Mark Gladkevitch" userId="642f8ae5-2246-42be-8ec3-c78536de1189" providerId="ADAL" clId="{F9470AC5-40D2-4708-8FBF-65FC8C4A6F07}" dt="2025-11-27T19:47:11.515" v="694" actId="165"/>
          <ac:spMkLst>
            <pc:docMk/>
            <pc:sldMk cId="993557165" sldId="305"/>
            <ac:spMk id="16" creationId="{86E78818-E6AE-72FC-8897-ED04B38DD5A9}"/>
          </ac:spMkLst>
        </pc:spChg>
        <pc:picChg chg="mod topLvl">
          <ac:chgData name="Mark Gladkevitch" userId="642f8ae5-2246-42be-8ec3-c78536de1189" providerId="ADAL" clId="{F9470AC5-40D2-4708-8FBF-65FC8C4A6F07}" dt="2025-11-27T19:47:11.515" v="694" actId="165"/>
          <ac:picMkLst>
            <pc:docMk/>
            <pc:sldMk cId="993557165" sldId="305"/>
            <ac:picMk id="15" creationId="{A17A010E-14B3-5B4E-D479-D251243A2D90}"/>
          </ac:picMkLst>
        </pc:picChg>
      </pc:sldChg>
    </pc:docChg>
  </pc:docChgLst>
  <pc:docChgLst>
    <pc:chgData name="Mark Gladkevitch" userId="642f8ae5-2246-42be-8ec3-c78536de1189" providerId="ADAL" clId="{7AF542F6-EF3F-4A25-9C1B-611CC4EE6620}"/>
    <pc:docChg chg="custSel modSld">
      <pc:chgData name="Mark Gladkevitch" userId="642f8ae5-2246-42be-8ec3-c78536de1189" providerId="ADAL" clId="{7AF542F6-EF3F-4A25-9C1B-611CC4EE6620}" dt="2025-12-03T18:21:48.806" v="85" actId="20577"/>
      <pc:docMkLst>
        <pc:docMk/>
      </pc:docMkLst>
      <pc:sldChg chg="modNotesTx">
        <pc:chgData name="Mark Gladkevitch" userId="642f8ae5-2246-42be-8ec3-c78536de1189" providerId="ADAL" clId="{7AF542F6-EF3F-4A25-9C1B-611CC4EE6620}" dt="2025-12-03T18:18:53.607" v="45" actId="20577"/>
        <pc:sldMkLst>
          <pc:docMk/>
          <pc:sldMk cId="1490615445" sldId="286"/>
        </pc:sldMkLst>
      </pc:sldChg>
      <pc:sldChg chg="modNotesTx">
        <pc:chgData name="Mark Gladkevitch" userId="642f8ae5-2246-42be-8ec3-c78536de1189" providerId="ADAL" clId="{7AF542F6-EF3F-4A25-9C1B-611CC4EE6620}" dt="2025-12-03T18:18:27.630" v="42"/>
        <pc:sldMkLst>
          <pc:docMk/>
          <pc:sldMk cId="3661804352" sldId="318"/>
        </pc:sldMkLst>
      </pc:sldChg>
      <pc:sldChg chg="modNotesTx">
        <pc:chgData name="Mark Gladkevitch" userId="642f8ae5-2246-42be-8ec3-c78536de1189" providerId="ADAL" clId="{7AF542F6-EF3F-4A25-9C1B-611CC4EE6620}" dt="2025-12-03T18:19:04.006" v="48" actId="20577"/>
        <pc:sldMkLst>
          <pc:docMk/>
          <pc:sldMk cId="4177767845" sldId="319"/>
        </pc:sldMkLst>
      </pc:sldChg>
      <pc:sldChg chg="modNotesTx">
        <pc:chgData name="Mark Gladkevitch" userId="642f8ae5-2246-42be-8ec3-c78536de1189" providerId="ADAL" clId="{7AF542F6-EF3F-4A25-9C1B-611CC4EE6620}" dt="2025-12-03T18:00:00.971" v="0" actId="6549"/>
        <pc:sldMkLst>
          <pc:docMk/>
          <pc:sldMk cId="3209037624" sldId="323"/>
        </pc:sldMkLst>
      </pc:sldChg>
      <pc:sldChg chg="modNotesTx">
        <pc:chgData name="Mark Gladkevitch" userId="642f8ae5-2246-42be-8ec3-c78536de1189" providerId="ADAL" clId="{7AF542F6-EF3F-4A25-9C1B-611CC4EE6620}" dt="2025-12-03T18:17:47.561" v="41" actId="20577"/>
        <pc:sldMkLst>
          <pc:docMk/>
          <pc:sldMk cId="4226910980" sldId="326"/>
        </pc:sldMkLst>
      </pc:sldChg>
      <pc:sldChg chg="modNotesTx">
        <pc:chgData name="Mark Gladkevitch" userId="642f8ae5-2246-42be-8ec3-c78536de1189" providerId="ADAL" clId="{7AF542F6-EF3F-4A25-9C1B-611CC4EE6620}" dt="2025-12-03T18:19:14.407" v="50" actId="20577"/>
        <pc:sldMkLst>
          <pc:docMk/>
          <pc:sldMk cId="1338477293" sldId="328"/>
        </pc:sldMkLst>
      </pc:sldChg>
      <pc:sldChg chg="modNotesTx">
        <pc:chgData name="Mark Gladkevitch" userId="642f8ae5-2246-42be-8ec3-c78536de1189" providerId="ADAL" clId="{7AF542F6-EF3F-4A25-9C1B-611CC4EE6620}" dt="2025-12-03T18:19:26.975" v="52" actId="20577"/>
        <pc:sldMkLst>
          <pc:docMk/>
          <pc:sldMk cId="3528217672" sldId="329"/>
        </pc:sldMkLst>
      </pc:sldChg>
      <pc:sldChg chg="modNotesTx">
        <pc:chgData name="Mark Gladkevitch" userId="642f8ae5-2246-42be-8ec3-c78536de1189" providerId="ADAL" clId="{7AF542F6-EF3F-4A25-9C1B-611CC4EE6620}" dt="2025-12-03T18:21:12.271" v="58" actId="20577"/>
        <pc:sldMkLst>
          <pc:docMk/>
          <pc:sldMk cId="1178789807" sldId="330"/>
        </pc:sldMkLst>
      </pc:sldChg>
      <pc:sldChg chg="modNotesTx">
        <pc:chgData name="Mark Gladkevitch" userId="642f8ae5-2246-42be-8ec3-c78536de1189" providerId="ADAL" clId="{7AF542F6-EF3F-4A25-9C1B-611CC4EE6620}" dt="2025-12-03T18:21:48.806" v="85" actId="20577"/>
        <pc:sldMkLst>
          <pc:docMk/>
          <pc:sldMk cId="4061188385" sldId="331"/>
        </pc:sldMkLst>
      </pc:sldChg>
    </pc:docChg>
  </pc:docChgLst>
  <pc:docChgLst>
    <pc:chgData name="Amaziah Kinavuidi" userId="d280549e-6748-409b-99ab-cc5dfb61f815" providerId="ADAL" clId="{F9FA422E-1A19-4064-A6F7-11E0D5EE413C}"/>
    <pc:docChg chg="undo redo custSel addSld modSld sldOrd">
      <pc:chgData name="Amaziah Kinavuidi" userId="d280549e-6748-409b-99ab-cc5dfb61f815" providerId="ADAL" clId="{F9FA422E-1A19-4064-A6F7-11E0D5EE413C}" dt="2025-11-30T06:43:37.052" v="168" actId="313"/>
      <pc:docMkLst>
        <pc:docMk/>
      </pc:docMkLst>
      <pc:sldChg chg="modSp mod">
        <pc:chgData name="Amaziah Kinavuidi" userId="d280549e-6748-409b-99ab-cc5dfb61f815" providerId="ADAL" clId="{F9FA422E-1A19-4064-A6F7-11E0D5EE413C}" dt="2025-11-30T06:41:13.579" v="167" actId="20577"/>
        <pc:sldMkLst>
          <pc:docMk/>
          <pc:sldMk cId="1655789393" sldId="297"/>
        </pc:sldMkLst>
        <pc:spChg chg="mod">
          <ac:chgData name="Amaziah Kinavuidi" userId="d280549e-6748-409b-99ab-cc5dfb61f815" providerId="ADAL" clId="{F9FA422E-1A19-4064-A6F7-11E0D5EE413C}" dt="2025-11-30T06:41:13.579" v="167" actId="20577"/>
          <ac:spMkLst>
            <pc:docMk/>
            <pc:sldMk cId="1655789393" sldId="297"/>
            <ac:spMk id="2" creationId="{90E14853-CD42-ABE5-2CC2-B40F8A007148}"/>
          </ac:spMkLst>
        </pc:spChg>
      </pc:sldChg>
      <pc:sldChg chg="modSp mod">
        <pc:chgData name="Amaziah Kinavuidi" userId="d280549e-6748-409b-99ab-cc5dfb61f815" providerId="ADAL" clId="{F9FA422E-1A19-4064-A6F7-11E0D5EE413C}" dt="2025-11-30T06:43:37.052" v="168" actId="313"/>
        <pc:sldMkLst>
          <pc:docMk/>
          <pc:sldMk cId="3526862718" sldId="304"/>
        </pc:sldMkLst>
        <pc:spChg chg="mod">
          <ac:chgData name="Amaziah Kinavuidi" userId="d280549e-6748-409b-99ab-cc5dfb61f815" providerId="ADAL" clId="{F9FA422E-1A19-4064-A6F7-11E0D5EE413C}" dt="2025-11-30T06:43:37.052" v="168" actId="313"/>
          <ac:spMkLst>
            <pc:docMk/>
            <pc:sldMk cId="3526862718" sldId="304"/>
            <ac:spMk id="27" creationId="{031382BA-03D2-BB05-C6C9-0164FA71210D}"/>
          </ac:spMkLst>
        </pc:spChg>
      </pc:sldChg>
    </pc:docChg>
  </pc:docChgLst>
  <pc:docChgLst>
    <pc:chgData name="Mark Gladkevitch" userId="642f8ae5-2246-42be-8ec3-c78536de1189" providerId="ADAL" clId="{3A40F0C1-5368-4697-81DD-34F6D76704F2}"/>
    <pc:docChg chg="undo custSel addSld delSld modSld sldOrd">
      <pc:chgData name="Mark Gladkevitch" userId="642f8ae5-2246-42be-8ec3-c78536de1189" providerId="ADAL" clId="{3A40F0C1-5368-4697-81DD-34F6D76704F2}" dt="2025-12-02T20:02:38.613" v="214" actId="1076"/>
      <pc:docMkLst>
        <pc:docMk/>
      </pc:docMkLst>
      <pc:sldChg chg="modTransition">
        <pc:chgData name="Mark Gladkevitch" userId="642f8ae5-2246-42be-8ec3-c78536de1189" providerId="ADAL" clId="{3A40F0C1-5368-4697-81DD-34F6D76704F2}" dt="2025-12-02T19:33:09.205" v="123"/>
        <pc:sldMkLst>
          <pc:docMk/>
          <pc:sldMk cId="3780108251" sldId="300"/>
        </pc:sldMkLst>
      </pc:sldChg>
      <pc:sldChg chg="modSp del mod">
        <pc:chgData name="Mark Gladkevitch" userId="642f8ae5-2246-42be-8ec3-c78536de1189" providerId="ADAL" clId="{3A40F0C1-5368-4697-81DD-34F6D76704F2}" dt="2025-12-02T19:29:27.189" v="116" actId="47"/>
        <pc:sldMkLst>
          <pc:docMk/>
          <pc:sldMk cId="1048571558" sldId="322"/>
        </pc:sldMkLst>
        <pc:spChg chg="mod">
          <ac:chgData name="Mark Gladkevitch" userId="642f8ae5-2246-42be-8ec3-c78536de1189" providerId="ADAL" clId="{3A40F0C1-5368-4697-81DD-34F6D76704F2}" dt="2025-12-02T19:22:33.162" v="58" actId="5793"/>
          <ac:spMkLst>
            <pc:docMk/>
            <pc:sldMk cId="1048571558" sldId="322"/>
            <ac:spMk id="3" creationId="{9D47BF99-7374-12BA-A0CD-F45DD11091F3}"/>
          </ac:spMkLst>
        </pc:spChg>
      </pc:sldChg>
      <pc:sldChg chg="addSp delSp modSp mod modTransition delAnim modAnim">
        <pc:chgData name="Mark Gladkevitch" userId="642f8ae5-2246-42be-8ec3-c78536de1189" providerId="ADAL" clId="{3A40F0C1-5368-4697-81DD-34F6D76704F2}" dt="2025-12-02T20:02:20.445" v="211" actId="1076"/>
        <pc:sldMkLst>
          <pc:docMk/>
          <pc:sldMk cId="3209037624" sldId="323"/>
        </pc:sldMkLst>
        <pc:spChg chg="mod ord">
          <ac:chgData name="Mark Gladkevitch" userId="642f8ae5-2246-42be-8ec3-c78536de1189" providerId="ADAL" clId="{3A40F0C1-5368-4697-81DD-34F6D76704F2}" dt="2025-12-02T20:02:20.445" v="211" actId="1076"/>
          <ac:spMkLst>
            <pc:docMk/>
            <pc:sldMk cId="3209037624" sldId="323"/>
            <ac:spMk id="2" creationId="{74749351-B836-F5F2-B636-C348E93765FF}"/>
          </ac:spMkLst>
        </pc:spChg>
        <pc:spChg chg="del mod ord">
          <ac:chgData name="Mark Gladkevitch" userId="642f8ae5-2246-42be-8ec3-c78536de1189" providerId="ADAL" clId="{3A40F0C1-5368-4697-81DD-34F6D76704F2}" dt="2025-12-02T19:59:07.218" v="191" actId="478"/>
          <ac:spMkLst>
            <pc:docMk/>
            <pc:sldMk cId="3209037624" sldId="323"/>
            <ac:spMk id="3" creationId="{0FCC0365-6A24-18DD-4D51-90BC66BCEA8A}"/>
          </ac:spMkLst>
        </pc:spChg>
        <pc:spChg chg="add mod ord">
          <ac:chgData name="Mark Gladkevitch" userId="642f8ae5-2246-42be-8ec3-c78536de1189" providerId="ADAL" clId="{3A40F0C1-5368-4697-81DD-34F6D76704F2}" dt="2025-12-02T19:55:28.042" v="159" actId="167"/>
          <ac:spMkLst>
            <pc:docMk/>
            <pc:sldMk cId="3209037624" sldId="323"/>
            <ac:spMk id="6" creationId="{3E8992D5-AD05-2616-FFC4-809F45D840CA}"/>
          </ac:spMkLst>
        </pc:spChg>
        <pc:spChg chg="add mod ord">
          <ac:chgData name="Mark Gladkevitch" userId="642f8ae5-2246-42be-8ec3-c78536de1189" providerId="ADAL" clId="{3A40F0C1-5368-4697-81DD-34F6D76704F2}" dt="2025-12-02T19:55:28.042" v="159" actId="167"/>
          <ac:spMkLst>
            <pc:docMk/>
            <pc:sldMk cId="3209037624" sldId="323"/>
            <ac:spMk id="7" creationId="{6BBB0F3D-03A6-844E-8661-4A9D3DAC63E3}"/>
          </ac:spMkLst>
        </pc:spChg>
        <pc:spChg chg="add del mod ord">
          <ac:chgData name="Mark Gladkevitch" userId="642f8ae5-2246-42be-8ec3-c78536de1189" providerId="ADAL" clId="{3A40F0C1-5368-4697-81DD-34F6D76704F2}" dt="2025-12-02T19:58:42.100" v="189" actId="478"/>
          <ac:spMkLst>
            <pc:docMk/>
            <pc:sldMk cId="3209037624" sldId="323"/>
            <ac:spMk id="10" creationId="{730227FD-F67B-A95D-5B1C-37B3BEA9F823}"/>
          </ac:spMkLst>
        </pc:spChg>
        <pc:spChg chg="add mod">
          <ac:chgData name="Mark Gladkevitch" userId="642f8ae5-2246-42be-8ec3-c78536de1189" providerId="ADAL" clId="{3A40F0C1-5368-4697-81DD-34F6D76704F2}" dt="2025-12-02T19:58:13.193" v="185" actId="255"/>
          <ac:spMkLst>
            <pc:docMk/>
            <pc:sldMk cId="3209037624" sldId="323"/>
            <ac:spMk id="11" creationId="{A34E00AD-3213-19F7-B5FD-197232CD24DD}"/>
          </ac:spMkLst>
        </pc:spChg>
        <pc:spChg chg="add mod">
          <ac:chgData name="Mark Gladkevitch" userId="642f8ae5-2246-42be-8ec3-c78536de1189" providerId="ADAL" clId="{3A40F0C1-5368-4697-81DD-34F6D76704F2}" dt="2025-12-02T19:57:58.214" v="177"/>
          <ac:spMkLst>
            <pc:docMk/>
            <pc:sldMk cId="3209037624" sldId="323"/>
            <ac:spMk id="12" creationId="{851BF47A-1D17-65CD-BC9A-A4914A6A218A}"/>
          </ac:spMkLst>
        </pc:spChg>
        <pc:spChg chg="add mod">
          <ac:chgData name="Mark Gladkevitch" userId="642f8ae5-2246-42be-8ec3-c78536de1189" providerId="ADAL" clId="{3A40F0C1-5368-4697-81DD-34F6D76704F2}" dt="2025-12-02T19:58:17.760" v="186" actId="255"/>
          <ac:spMkLst>
            <pc:docMk/>
            <pc:sldMk cId="3209037624" sldId="323"/>
            <ac:spMk id="13" creationId="{C983D866-F41B-5253-D6F6-A492DD9EFF71}"/>
          </ac:spMkLst>
        </pc:spChg>
        <pc:spChg chg="add del mod">
          <ac:chgData name="Mark Gladkevitch" userId="642f8ae5-2246-42be-8ec3-c78536de1189" providerId="ADAL" clId="{3A40F0C1-5368-4697-81DD-34F6D76704F2}" dt="2025-12-02T19:59:10.097" v="192" actId="478"/>
          <ac:spMkLst>
            <pc:docMk/>
            <pc:sldMk cId="3209037624" sldId="323"/>
            <ac:spMk id="15" creationId="{F17524B7-AE27-D06A-CAF8-0F97BEC1D10E}"/>
          </ac:spMkLst>
        </pc:spChg>
        <pc:picChg chg="add mod">
          <ac:chgData name="Mark Gladkevitch" userId="642f8ae5-2246-42be-8ec3-c78536de1189" providerId="ADAL" clId="{3A40F0C1-5368-4697-81DD-34F6D76704F2}" dt="2025-12-02T19:54:54.456" v="156" actId="1076"/>
          <ac:picMkLst>
            <pc:docMk/>
            <pc:sldMk cId="3209037624" sldId="323"/>
            <ac:picMk id="4" creationId="{58BF23D6-670A-638F-75FC-4017FA5B66C8}"/>
          </ac:picMkLst>
        </pc:picChg>
        <pc:picChg chg="add mod">
          <ac:chgData name="Mark Gladkevitch" userId="642f8ae5-2246-42be-8ec3-c78536de1189" providerId="ADAL" clId="{3A40F0C1-5368-4697-81DD-34F6D76704F2}" dt="2025-12-02T19:53:00.436" v="151" actId="1582"/>
          <ac:picMkLst>
            <pc:docMk/>
            <pc:sldMk cId="3209037624" sldId="323"/>
            <ac:picMk id="5" creationId="{F67AD183-6D6B-30DE-DF7D-9C988D6B41C3}"/>
          </ac:picMkLst>
        </pc:picChg>
        <pc:picChg chg="add mod">
          <ac:chgData name="Mark Gladkevitch" userId="642f8ae5-2246-42be-8ec3-c78536de1189" providerId="ADAL" clId="{3A40F0C1-5368-4697-81DD-34F6D76704F2}" dt="2025-12-02T19:55:04.767" v="158" actId="207"/>
          <ac:picMkLst>
            <pc:docMk/>
            <pc:sldMk cId="3209037624" sldId="323"/>
            <ac:picMk id="9" creationId="{5239FED7-663E-27A5-9407-B9B3499C102D}"/>
          </ac:picMkLst>
        </pc:picChg>
      </pc:sldChg>
      <pc:sldChg chg="new del">
        <pc:chgData name="Mark Gladkevitch" userId="642f8ae5-2246-42be-8ec3-c78536de1189" providerId="ADAL" clId="{3A40F0C1-5368-4697-81DD-34F6D76704F2}" dt="2025-12-02T19:21:34.249" v="33" actId="680"/>
        <pc:sldMkLst>
          <pc:docMk/>
          <pc:sldMk cId="249629702" sldId="324"/>
        </pc:sldMkLst>
      </pc:sldChg>
      <pc:sldChg chg="addSp delSp modSp add mod ord addAnim delAnim modAnim">
        <pc:chgData name="Mark Gladkevitch" userId="642f8ae5-2246-42be-8ec3-c78536de1189" providerId="ADAL" clId="{3A40F0C1-5368-4697-81DD-34F6D76704F2}" dt="2025-12-02T19:44:10.060" v="127" actId="14100"/>
        <pc:sldMkLst>
          <pc:docMk/>
          <pc:sldMk cId="2538719625" sldId="324"/>
        </pc:sldMkLst>
        <pc:spChg chg="add mod">
          <ac:chgData name="Mark Gladkevitch" userId="642f8ae5-2246-42be-8ec3-c78536de1189" providerId="ADAL" clId="{3A40F0C1-5368-4697-81DD-34F6D76704F2}" dt="2025-12-02T19:25:22.056" v="74" actId="14861"/>
          <ac:spMkLst>
            <pc:docMk/>
            <pc:sldMk cId="2538719625" sldId="324"/>
            <ac:spMk id="2" creationId="{9E23C42B-52CD-2F50-7E24-F3213E2B2A01}"/>
          </ac:spMkLst>
        </pc:spChg>
        <pc:spChg chg="add mod">
          <ac:chgData name="Mark Gladkevitch" userId="642f8ae5-2246-42be-8ec3-c78536de1189" providerId="ADAL" clId="{3A40F0C1-5368-4697-81DD-34F6D76704F2}" dt="2025-12-02T19:26:52.348" v="88"/>
          <ac:spMkLst>
            <pc:docMk/>
            <pc:sldMk cId="2538719625" sldId="324"/>
            <ac:spMk id="3" creationId="{0ABC9890-2D3A-F74C-5A7D-CFFFB9774CEB}"/>
          </ac:spMkLst>
        </pc:spChg>
        <pc:spChg chg="add mod">
          <ac:chgData name="Mark Gladkevitch" userId="642f8ae5-2246-42be-8ec3-c78536de1189" providerId="ADAL" clId="{3A40F0C1-5368-4697-81DD-34F6D76704F2}" dt="2025-12-02T19:26:52.348" v="88"/>
          <ac:spMkLst>
            <pc:docMk/>
            <pc:sldMk cId="2538719625" sldId="324"/>
            <ac:spMk id="4" creationId="{A07DF201-D102-3682-9B72-32FC450CFBDC}"/>
          </ac:spMkLst>
        </pc:spChg>
        <pc:spChg chg="add mod">
          <ac:chgData name="Mark Gladkevitch" userId="642f8ae5-2246-42be-8ec3-c78536de1189" providerId="ADAL" clId="{3A40F0C1-5368-4697-81DD-34F6D76704F2}" dt="2025-12-02T19:44:10.060" v="127" actId="14100"/>
          <ac:spMkLst>
            <pc:docMk/>
            <pc:sldMk cId="2538719625" sldId="324"/>
            <ac:spMk id="5" creationId="{646DC21F-A512-53C5-90A6-5AF356585B0F}"/>
          </ac:spMkLst>
        </pc:spChg>
        <pc:spChg chg="add mod">
          <ac:chgData name="Mark Gladkevitch" userId="642f8ae5-2246-42be-8ec3-c78536de1189" providerId="ADAL" clId="{3A40F0C1-5368-4697-81DD-34F6D76704F2}" dt="2025-12-02T19:28:24.965" v="112" actId="255"/>
          <ac:spMkLst>
            <pc:docMk/>
            <pc:sldMk cId="2538719625" sldId="324"/>
            <ac:spMk id="6" creationId="{9DE51653-501F-367E-1E08-04C286B15977}"/>
          </ac:spMkLst>
        </pc:spChg>
        <pc:spChg chg="add mod">
          <ac:chgData name="Mark Gladkevitch" userId="642f8ae5-2246-42be-8ec3-c78536de1189" providerId="ADAL" clId="{3A40F0C1-5368-4697-81DD-34F6D76704F2}" dt="2025-12-02T19:28:18.936" v="111" actId="2711"/>
          <ac:spMkLst>
            <pc:docMk/>
            <pc:sldMk cId="2538719625" sldId="324"/>
            <ac:spMk id="7" creationId="{B3141B2B-D43B-9D5C-E3DE-B7A90A6A6B6E}"/>
          </ac:spMkLst>
        </pc:spChg>
        <pc:spChg chg="del">
          <ac:chgData name="Mark Gladkevitch" userId="642f8ae5-2246-42be-8ec3-c78536de1189" providerId="ADAL" clId="{3A40F0C1-5368-4697-81DD-34F6D76704F2}" dt="2025-12-02T19:24:46.753" v="69" actId="478"/>
          <ac:spMkLst>
            <pc:docMk/>
            <pc:sldMk cId="2538719625" sldId="324"/>
            <ac:spMk id="24" creationId="{24F1EC74-4F77-F2F0-CE9E-E31116F40E08}"/>
          </ac:spMkLst>
        </pc:spChg>
        <pc:spChg chg="del">
          <ac:chgData name="Mark Gladkevitch" userId="642f8ae5-2246-42be-8ec3-c78536de1189" providerId="ADAL" clId="{3A40F0C1-5368-4697-81DD-34F6D76704F2}" dt="2025-12-02T19:25:46.595" v="80" actId="478"/>
          <ac:spMkLst>
            <pc:docMk/>
            <pc:sldMk cId="2538719625" sldId="324"/>
            <ac:spMk id="28" creationId="{245483A1-1DF4-D2D8-CDBD-C6D5DA8B1D9D}"/>
          </ac:spMkLst>
        </pc:spChg>
      </pc:sldChg>
      <pc:sldChg chg="addSp delSp modSp add mod ord modTransition">
        <pc:chgData name="Mark Gladkevitch" userId="642f8ae5-2246-42be-8ec3-c78536de1189" providerId="ADAL" clId="{3A40F0C1-5368-4697-81DD-34F6D76704F2}" dt="2025-12-02T19:26:25.876" v="87"/>
        <pc:sldMkLst>
          <pc:docMk/>
          <pc:sldMk cId="1010946035" sldId="325"/>
        </pc:sldMkLst>
        <pc:spChg chg="add mod">
          <ac:chgData name="Mark Gladkevitch" userId="642f8ae5-2246-42be-8ec3-c78536de1189" providerId="ADAL" clId="{3A40F0C1-5368-4697-81DD-34F6D76704F2}" dt="2025-12-02T19:25:41.291" v="79" actId="1076"/>
          <ac:spMkLst>
            <pc:docMk/>
            <pc:sldMk cId="1010946035" sldId="325"/>
            <ac:spMk id="2" creationId="{142B7509-AFD9-C547-8569-9EF391E965D9}"/>
          </ac:spMkLst>
        </pc:spChg>
        <pc:spChg chg="del">
          <ac:chgData name="Mark Gladkevitch" userId="642f8ae5-2246-42be-8ec3-c78536de1189" providerId="ADAL" clId="{3A40F0C1-5368-4697-81DD-34F6D76704F2}" dt="2025-12-02T19:25:10.116" v="72" actId="478"/>
          <ac:spMkLst>
            <pc:docMk/>
            <pc:sldMk cId="1010946035" sldId="325"/>
            <ac:spMk id="24" creationId="{CA738262-31BA-5D4E-DE45-7BF8E1812F4C}"/>
          </ac:spMkLst>
        </pc:spChg>
        <pc:spChg chg="del">
          <ac:chgData name="Mark Gladkevitch" userId="642f8ae5-2246-42be-8ec3-c78536de1189" providerId="ADAL" clId="{3A40F0C1-5368-4697-81DD-34F6D76704F2}" dt="2025-12-02T19:25:49.227" v="81" actId="478"/>
          <ac:spMkLst>
            <pc:docMk/>
            <pc:sldMk cId="1010946035" sldId="325"/>
            <ac:spMk id="28" creationId="{3A8472C3-2F2E-F730-99CA-BD2B72CAD38E}"/>
          </ac:spMkLst>
        </pc:spChg>
      </pc:sldChg>
      <pc:sldChg chg="add modTransition">
        <pc:chgData name="Mark Gladkevitch" userId="642f8ae5-2246-42be-8ec3-c78536de1189" providerId="ADAL" clId="{3A40F0C1-5368-4697-81DD-34F6D76704F2}" dt="2025-12-02T19:58:35.385" v="188"/>
        <pc:sldMkLst>
          <pc:docMk/>
          <pc:sldMk cId="4226910980" sldId="326"/>
        </pc:sldMkLst>
      </pc:sldChg>
      <pc:sldChg chg="addSp delSp modSp add mod ord">
        <pc:chgData name="Mark Gladkevitch" userId="642f8ae5-2246-42be-8ec3-c78536de1189" providerId="ADAL" clId="{3A40F0C1-5368-4697-81DD-34F6D76704F2}" dt="2025-12-02T20:02:38.613" v="214" actId="1076"/>
        <pc:sldMkLst>
          <pc:docMk/>
          <pc:sldMk cId="4060723196" sldId="327"/>
        </pc:sldMkLst>
        <pc:spChg chg="mod">
          <ac:chgData name="Mark Gladkevitch" userId="642f8ae5-2246-42be-8ec3-c78536de1189" providerId="ADAL" clId="{3A40F0C1-5368-4697-81DD-34F6D76704F2}" dt="2025-12-02T20:02:38.613" v="214" actId="1076"/>
          <ac:spMkLst>
            <pc:docMk/>
            <pc:sldMk cId="4060723196" sldId="327"/>
            <ac:spMk id="2" creationId="{013737DF-DF15-E962-DE69-45154CAC8802}"/>
          </ac:spMkLst>
        </pc:spChg>
        <pc:spChg chg="mod">
          <ac:chgData name="Mark Gladkevitch" userId="642f8ae5-2246-42be-8ec3-c78536de1189" providerId="ADAL" clId="{3A40F0C1-5368-4697-81DD-34F6D76704F2}" dt="2025-12-02T19:59:27.089" v="198" actId="1076"/>
          <ac:spMkLst>
            <pc:docMk/>
            <pc:sldMk cId="4060723196" sldId="327"/>
            <ac:spMk id="6" creationId="{7A39BDE7-BBCF-C3FF-038C-D903DFD73027}"/>
          </ac:spMkLst>
        </pc:spChg>
        <pc:spChg chg="mod">
          <ac:chgData name="Mark Gladkevitch" userId="642f8ae5-2246-42be-8ec3-c78536de1189" providerId="ADAL" clId="{3A40F0C1-5368-4697-81DD-34F6D76704F2}" dt="2025-12-02T19:59:39.984" v="201" actId="1076"/>
          <ac:spMkLst>
            <pc:docMk/>
            <pc:sldMk cId="4060723196" sldId="327"/>
            <ac:spMk id="7" creationId="{999E0C84-778E-B27D-8983-3B0BB9163994}"/>
          </ac:spMkLst>
        </pc:spChg>
        <pc:spChg chg="add del mod">
          <ac:chgData name="Mark Gladkevitch" userId="642f8ae5-2246-42be-8ec3-c78536de1189" providerId="ADAL" clId="{3A40F0C1-5368-4697-81DD-34F6D76704F2}" dt="2025-12-02T20:01:02.104" v="208" actId="478"/>
          <ac:spMkLst>
            <pc:docMk/>
            <pc:sldMk cId="4060723196" sldId="327"/>
            <ac:spMk id="11" creationId="{E3799563-5FF0-66A7-4A71-E6147D57DBAF}"/>
          </ac:spMkLst>
        </pc:spChg>
        <pc:spChg chg="add del">
          <ac:chgData name="Mark Gladkevitch" userId="642f8ae5-2246-42be-8ec3-c78536de1189" providerId="ADAL" clId="{3A40F0C1-5368-4697-81DD-34F6D76704F2}" dt="2025-12-02T20:01:02.104" v="208" actId="478"/>
          <ac:spMkLst>
            <pc:docMk/>
            <pc:sldMk cId="4060723196" sldId="327"/>
            <ac:spMk id="13" creationId="{881E0A40-F4C9-59E4-4A1C-9ED2E4ABE7B2}"/>
          </ac:spMkLst>
        </pc:spChg>
        <pc:picChg chg="add del">
          <ac:chgData name="Mark Gladkevitch" userId="642f8ae5-2246-42be-8ec3-c78536de1189" providerId="ADAL" clId="{3A40F0C1-5368-4697-81DD-34F6D76704F2}" dt="2025-12-02T20:01:02.104" v="208" actId="478"/>
          <ac:picMkLst>
            <pc:docMk/>
            <pc:sldMk cId="4060723196" sldId="327"/>
            <ac:picMk id="4" creationId="{9F88FD36-7D9A-0303-DC1F-3DAC57A9F2DC}"/>
          </ac:picMkLst>
        </pc:picChg>
        <pc:picChg chg="add del">
          <ac:chgData name="Mark Gladkevitch" userId="642f8ae5-2246-42be-8ec3-c78536de1189" providerId="ADAL" clId="{3A40F0C1-5368-4697-81DD-34F6D76704F2}" dt="2025-12-02T20:01:02.104" v="208" actId="478"/>
          <ac:picMkLst>
            <pc:docMk/>
            <pc:sldMk cId="4060723196" sldId="327"/>
            <ac:picMk id="5" creationId="{7F8B5075-86EE-0B3A-1EB8-C3E9E3D7DDF8}"/>
          </ac:picMkLst>
        </pc:picChg>
        <pc:picChg chg="add del">
          <ac:chgData name="Mark Gladkevitch" userId="642f8ae5-2246-42be-8ec3-c78536de1189" providerId="ADAL" clId="{3A40F0C1-5368-4697-81DD-34F6D76704F2}" dt="2025-12-02T20:01:02.104" v="208" actId="478"/>
          <ac:picMkLst>
            <pc:docMk/>
            <pc:sldMk cId="4060723196" sldId="327"/>
            <ac:picMk id="9" creationId="{D8304F13-330C-5EDF-CC24-357BB7A0D9EF}"/>
          </ac:picMkLst>
        </pc:picChg>
      </pc:sldChg>
    </pc:docChg>
  </pc:docChgLst>
  <pc:docChgLst>
    <pc:chgData name="Amaziah Kinavuidi" userId="d280549e-6748-409b-99ab-cc5dfb61f815" providerId="ADAL" clId="{38CF2379-ACCA-43DE-9FE4-CE663C2D7CC5}"/>
    <pc:docChg chg="modSld sldOrd">
      <pc:chgData name="Amaziah Kinavuidi" userId="d280549e-6748-409b-99ab-cc5dfb61f815" providerId="ADAL" clId="{38CF2379-ACCA-43DE-9FE4-CE663C2D7CC5}" dt="2025-11-30T20:53:49.624" v="30"/>
      <pc:docMkLst>
        <pc:docMk/>
      </pc:docMkLst>
      <pc:sldChg chg="ord">
        <pc:chgData name="Amaziah Kinavuidi" userId="d280549e-6748-409b-99ab-cc5dfb61f815" providerId="ADAL" clId="{38CF2379-ACCA-43DE-9FE4-CE663C2D7CC5}" dt="2025-11-30T20:53:49.624" v="30"/>
        <pc:sldMkLst>
          <pc:docMk/>
          <pc:sldMk cId="1490615445" sldId="286"/>
        </pc:sldMkLst>
      </pc:sldChg>
    </pc:docChg>
  </pc:docChgLst>
  <pc:docChgLst>
    <pc:chgData name="Mark Gladkevitch" userId="642f8ae5-2246-42be-8ec3-c78536de1189" providerId="ADAL" clId="{B9335168-25CD-4A06-8756-22EF5FC587C7}"/>
    <pc:docChg chg="undo custSel addSld delSld modSld">
      <pc:chgData name="Mark Gladkevitch" userId="642f8ae5-2246-42be-8ec3-c78536de1189" providerId="ADAL" clId="{B9335168-25CD-4A06-8756-22EF5FC587C7}" dt="2025-12-03T17:31:09.390" v="145"/>
      <pc:docMkLst>
        <pc:docMk/>
      </pc:docMkLst>
      <pc:sldChg chg="modSp mod modTransition modAnim">
        <pc:chgData name="Mark Gladkevitch" userId="642f8ae5-2246-42be-8ec3-c78536de1189" providerId="ADAL" clId="{B9335168-25CD-4A06-8756-22EF5FC587C7}" dt="2025-12-03T16:45:02.498" v="136" actId="1076"/>
        <pc:sldMkLst>
          <pc:docMk/>
          <pc:sldMk cId="123932539" sldId="262"/>
        </pc:sldMkLst>
        <pc:spChg chg="mod">
          <ac:chgData name="Mark Gladkevitch" userId="642f8ae5-2246-42be-8ec3-c78536de1189" providerId="ADAL" clId="{B9335168-25CD-4A06-8756-22EF5FC587C7}" dt="2025-12-03T16:45:02.498" v="136" actId="1076"/>
          <ac:spMkLst>
            <pc:docMk/>
            <pc:sldMk cId="123932539" sldId="262"/>
            <ac:spMk id="5" creationId="{48B5075E-6E40-5C4A-A48A-1E8075810DC1}"/>
          </ac:spMkLst>
        </pc:spChg>
      </pc:sldChg>
      <pc:sldChg chg="del">
        <pc:chgData name="Mark Gladkevitch" userId="642f8ae5-2246-42be-8ec3-c78536de1189" providerId="ADAL" clId="{B9335168-25CD-4A06-8756-22EF5FC587C7}" dt="2025-12-03T16:58:59.513" v="137" actId="47"/>
        <pc:sldMkLst>
          <pc:docMk/>
          <pc:sldMk cId="1296019927" sldId="267"/>
        </pc:sldMkLst>
      </pc:sldChg>
      <pc:sldChg chg="del">
        <pc:chgData name="Mark Gladkevitch" userId="642f8ae5-2246-42be-8ec3-c78536de1189" providerId="ADAL" clId="{B9335168-25CD-4A06-8756-22EF5FC587C7}" dt="2025-12-03T17:06:55.678" v="139" actId="47"/>
        <pc:sldMkLst>
          <pc:docMk/>
          <pc:sldMk cId="622609285" sldId="270"/>
        </pc:sldMkLst>
      </pc:sldChg>
      <pc:sldChg chg="del">
        <pc:chgData name="Mark Gladkevitch" userId="642f8ae5-2246-42be-8ec3-c78536de1189" providerId="ADAL" clId="{B9335168-25CD-4A06-8756-22EF5FC587C7}" dt="2025-12-03T17:06:57.239" v="140" actId="47"/>
        <pc:sldMkLst>
          <pc:docMk/>
          <pc:sldMk cId="3520594007" sldId="273"/>
        </pc:sldMkLst>
      </pc:sldChg>
      <pc:sldChg chg="modNotesTx">
        <pc:chgData name="Mark Gladkevitch" userId="642f8ae5-2246-42be-8ec3-c78536de1189" providerId="ADAL" clId="{B9335168-25CD-4A06-8756-22EF5FC587C7}" dt="2025-12-03T17:31:09.390" v="145"/>
        <pc:sldMkLst>
          <pc:docMk/>
          <pc:sldMk cId="3780108251" sldId="300"/>
        </pc:sldMkLst>
      </pc:sldChg>
      <pc:sldChg chg="modSp mod">
        <pc:chgData name="Mark Gladkevitch" userId="642f8ae5-2246-42be-8ec3-c78536de1189" providerId="ADAL" clId="{B9335168-25CD-4A06-8756-22EF5FC587C7}" dt="2025-12-03T00:42:16.622" v="130" actId="20577"/>
        <pc:sldMkLst>
          <pc:docMk/>
          <pc:sldMk cId="3526862718" sldId="304"/>
        </pc:sldMkLst>
        <pc:spChg chg="mod">
          <ac:chgData name="Mark Gladkevitch" userId="642f8ae5-2246-42be-8ec3-c78536de1189" providerId="ADAL" clId="{B9335168-25CD-4A06-8756-22EF5FC587C7}" dt="2025-12-03T00:42:16.622" v="130" actId="20577"/>
          <ac:spMkLst>
            <pc:docMk/>
            <pc:sldMk cId="3526862718" sldId="304"/>
            <ac:spMk id="28" creationId="{DD2BBF78-E589-5391-5132-E8D44D02BBBB}"/>
          </ac:spMkLst>
        </pc:spChg>
      </pc:sldChg>
      <pc:sldChg chg="del">
        <pc:chgData name="Mark Gladkevitch" userId="642f8ae5-2246-42be-8ec3-c78536de1189" providerId="ADAL" clId="{B9335168-25CD-4A06-8756-22EF5FC587C7}" dt="2025-12-03T17:06:54.127" v="138" actId="47"/>
        <pc:sldMkLst>
          <pc:docMk/>
          <pc:sldMk cId="1865495715" sldId="311"/>
        </pc:sldMkLst>
      </pc:sldChg>
      <pc:sldChg chg="del">
        <pc:chgData name="Mark Gladkevitch" userId="642f8ae5-2246-42be-8ec3-c78536de1189" providerId="ADAL" clId="{B9335168-25CD-4A06-8756-22EF5FC587C7}" dt="2025-12-03T16:43:10.217" v="132" actId="47"/>
        <pc:sldMkLst>
          <pc:docMk/>
          <pc:sldMk cId="2394980615" sldId="315"/>
        </pc:sldMkLst>
      </pc:sldChg>
      <pc:sldChg chg="modSp mod modNotesTx">
        <pc:chgData name="Mark Gladkevitch" userId="642f8ae5-2246-42be-8ec3-c78536de1189" providerId="ADAL" clId="{B9335168-25CD-4A06-8756-22EF5FC587C7}" dt="2025-12-03T00:37:31.038" v="117" actId="20577"/>
        <pc:sldMkLst>
          <pc:docMk/>
          <pc:sldMk cId="4226910980" sldId="326"/>
        </pc:sldMkLst>
        <pc:spChg chg="mod">
          <ac:chgData name="Mark Gladkevitch" userId="642f8ae5-2246-42be-8ec3-c78536de1189" providerId="ADAL" clId="{B9335168-25CD-4A06-8756-22EF5FC587C7}" dt="2025-12-03T00:37:31.038" v="117" actId="20577"/>
          <ac:spMkLst>
            <pc:docMk/>
            <pc:sldMk cId="4226910980" sldId="326"/>
            <ac:spMk id="3" creationId="{5C9D7AC3-36B4-2D81-5E59-E519F904F9E9}"/>
          </ac:spMkLst>
        </pc:spChg>
      </pc:sldChg>
      <pc:sldChg chg="delSp modSp add del mod">
        <pc:chgData name="Mark Gladkevitch" userId="642f8ae5-2246-42be-8ec3-c78536de1189" providerId="ADAL" clId="{B9335168-25CD-4A06-8756-22EF5FC587C7}" dt="2025-12-03T17:09:27.203" v="144" actId="478"/>
        <pc:sldMkLst>
          <pc:docMk/>
          <pc:sldMk cId="4060723196" sldId="327"/>
        </pc:sldMkLst>
        <pc:spChg chg="del mod">
          <ac:chgData name="Mark Gladkevitch" userId="642f8ae5-2246-42be-8ec3-c78536de1189" providerId="ADAL" clId="{B9335168-25CD-4A06-8756-22EF5FC587C7}" dt="2025-12-03T17:09:27.203" v="144" actId="478"/>
          <ac:spMkLst>
            <pc:docMk/>
            <pc:sldMk cId="4060723196" sldId="327"/>
            <ac:spMk id="5" creationId="{592EE790-E13B-5FF1-35CB-6FF6C3C7575E}"/>
          </ac:spMkLst>
        </pc:spChg>
      </pc:sldChg>
      <pc:sldChg chg="add">
        <pc:chgData name="Mark Gladkevitch" userId="642f8ae5-2246-42be-8ec3-c78536de1189" providerId="ADAL" clId="{B9335168-25CD-4A06-8756-22EF5FC587C7}" dt="2025-12-03T16:43:08.360" v="131"/>
        <pc:sldMkLst>
          <pc:docMk/>
          <pc:sldMk cId="2526801830" sldId="333"/>
        </pc:sldMkLst>
      </pc:sldChg>
      <pc:sldChg chg="add">
        <pc:chgData name="Mark Gladkevitch" userId="642f8ae5-2246-42be-8ec3-c78536de1189" providerId="ADAL" clId="{B9335168-25CD-4A06-8756-22EF5FC587C7}" dt="2025-12-03T16:43:08.360" v="131"/>
        <pc:sldMkLst>
          <pc:docMk/>
          <pc:sldMk cId="3868029963" sldId="334"/>
        </pc:sldMkLst>
      </pc:sldChg>
    </pc:docChg>
  </pc:docChgLst>
  <pc:docChgLst>
    <pc:chgData name="Mark Gladkevitch" userId="642f8ae5-2246-42be-8ec3-c78536de1189" providerId="ADAL" clId="{BF5DE61F-56EE-46C2-9CB7-CF191A9F9763}"/>
    <pc:docChg chg="undo redo custSel addSld delSld modSld sldOrd addMainMaster">
      <pc:chgData name="Mark Gladkevitch" userId="642f8ae5-2246-42be-8ec3-c78536de1189" providerId="ADAL" clId="{BF5DE61F-56EE-46C2-9CB7-CF191A9F9763}" dt="2025-12-03T03:19:25.294" v="5196" actId="47"/>
      <pc:docMkLst>
        <pc:docMk/>
      </pc:docMkLst>
      <pc:sldChg chg="addSp delSp modSp new mod setBg">
        <pc:chgData name="Mark Gladkevitch" userId="642f8ae5-2246-42be-8ec3-c78536de1189" providerId="ADAL" clId="{BF5DE61F-56EE-46C2-9CB7-CF191A9F9763}" dt="2025-11-26T23:03:11.354" v="2017"/>
        <pc:sldMkLst>
          <pc:docMk/>
          <pc:sldMk cId="4068181353" sldId="256"/>
        </pc:sldMkLst>
      </pc:sldChg>
      <pc:sldChg chg="addSp delSp modSp mod ord modNotesTx">
        <pc:chgData name="Mark Gladkevitch" userId="642f8ae5-2246-42be-8ec3-c78536de1189" providerId="ADAL" clId="{BF5DE61F-56EE-46C2-9CB7-CF191A9F9763}" dt="2025-11-30T08:12:24.141" v="4639" actId="20577"/>
        <pc:sldMkLst>
          <pc:docMk/>
          <pc:sldMk cId="123932539" sldId="262"/>
        </pc:sldMkLst>
        <pc:spChg chg="add mod">
          <ac:chgData name="Mark Gladkevitch" userId="642f8ae5-2246-42be-8ec3-c78536de1189" providerId="ADAL" clId="{BF5DE61F-56EE-46C2-9CB7-CF191A9F9763}" dt="2025-11-30T08:12:24.141" v="4639" actId="20577"/>
          <ac:spMkLst>
            <pc:docMk/>
            <pc:sldMk cId="123932539" sldId="262"/>
            <ac:spMk id="5" creationId="{48B5075E-6E40-5C4A-A48A-1E8075810DC1}"/>
          </ac:spMkLst>
        </pc:spChg>
      </pc:sldChg>
      <pc:sldChg chg="addSp delSp modSp mod modTransition setBg modNotesTx">
        <pc:chgData name="Mark Gladkevitch" userId="642f8ae5-2246-42be-8ec3-c78536de1189" providerId="ADAL" clId="{BF5DE61F-56EE-46C2-9CB7-CF191A9F9763}" dt="2025-11-26T23:05:57.285" v="2141" actId="5793"/>
        <pc:sldMkLst>
          <pc:docMk/>
          <pc:sldMk cId="1649167563" sldId="263"/>
        </pc:sldMkLst>
        <pc:picChg chg="add mod">
          <ac:chgData name="Mark Gladkevitch" userId="642f8ae5-2246-42be-8ec3-c78536de1189" providerId="ADAL" clId="{BF5DE61F-56EE-46C2-9CB7-CF191A9F9763}" dt="2025-11-26T21:25:04.587" v="1643"/>
          <ac:picMkLst>
            <pc:docMk/>
            <pc:sldMk cId="1649167563" sldId="263"/>
            <ac:picMk id="10" creationId="{269D0E55-A9F5-90FB-4739-377D8AF8D7E9}"/>
          </ac:picMkLst>
        </pc:picChg>
        <pc:picChg chg="add mod">
          <ac:chgData name="Mark Gladkevitch" userId="642f8ae5-2246-42be-8ec3-c78536de1189" providerId="ADAL" clId="{BF5DE61F-56EE-46C2-9CB7-CF191A9F9763}" dt="2025-11-26T21:20:01.537" v="1578" actId="1076"/>
          <ac:picMkLst>
            <pc:docMk/>
            <pc:sldMk cId="1649167563" sldId="263"/>
            <ac:picMk id="12" creationId="{2F60D224-C6FC-8FA7-2DA9-4BF6BDEDFEDE}"/>
          </ac:picMkLst>
        </pc:picChg>
      </pc:sldChg>
      <pc:sldChg chg="addSp delSp modSp mod ord modTransition setBg addAnim delAnim modAnim">
        <pc:chgData name="Mark Gladkevitch" userId="642f8ae5-2246-42be-8ec3-c78536de1189" providerId="ADAL" clId="{BF5DE61F-56EE-46C2-9CB7-CF191A9F9763}" dt="2025-11-29T21:51:50.207" v="4334" actId="478"/>
        <pc:sldMkLst>
          <pc:docMk/>
          <pc:sldMk cId="736171971" sldId="264"/>
        </pc:sldMkLst>
        <pc:spChg chg="add mod">
          <ac:chgData name="Mark Gladkevitch" userId="642f8ae5-2246-42be-8ec3-c78536de1189" providerId="ADAL" clId="{BF5DE61F-56EE-46C2-9CB7-CF191A9F9763}" dt="2025-11-26T22:43:42.234" v="1928" actId="1076"/>
          <ac:spMkLst>
            <pc:docMk/>
            <pc:sldMk cId="736171971" sldId="264"/>
            <ac:spMk id="13" creationId="{E63323D2-CE20-EC47-FFC0-07BA90468EA3}"/>
          </ac:spMkLst>
        </pc:spChg>
        <pc:picChg chg="add mod">
          <ac:chgData name="Mark Gladkevitch" userId="642f8ae5-2246-42be-8ec3-c78536de1189" providerId="ADAL" clId="{BF5DE61F-56EE-46C2-9CB7-CF191A9F9763}" dt="2025-11-26T22:43:29.598" v="1925" actId="1076"/>
          <ac:picMkLst>
            <pc:docMk/>
            <pc:sldMk cId="736171971" sldId="264"/>
            <ac:picMk id="9" creationId="{59496551-CD8B-1841-939F-7619D4B449E9}"/>
          </ac:picMkLst>
        </pc:picChg>
        <pc:picChg chg="add mod ord">
          <ac:chgData name="Mark Gladkevitch" userId="642f8ae5-2246-42be-8ec3-c78536de1189" providerId="ADAL" clId="{BF5DE61F-56EE-46C2-9CB7-CF191A9F9763}" dt="2025-11-26T22:57:45.885" v="2008" actId="167"/>
          <ac:picMkLst>
            <pc:docMk/>
            <pc:sldMk cId="736171971" sldId="264"/>
            <ac:picMk id="11" creationId="{AD937756-54FE-4BB1-1DFB-32CA4C9F6415}"/>
          </ac:picMkLst>
        </pc:picChg>
      </pc:sldChg>
      <pc:sldChg chg="delSp mod">
        <pc:chgData name="Mark Gladkevitch" userId="642f8ae5-2246-42be-8ec3-c78536de1189" providerId="ADAL" clId="{BF5DE61F-56EE-46C2-9CB7-CF191A9F9763}" dt="2025-11-29T04:13:04.449" v="4300" actId="478"/>
        <pc:sldMkLst>
          <pc:docMk/>
          <pc:sldMk cId="1296019927" sldId="267"/>
        </pc:sldMkLst>
      </pc:sldChg>
      <pc:sldChg chg="addSp delSp modSp add mod modTransition modNotesTx">
        <pc:chgData name="Mark Gladkevitch" userId="642f8ae5-2246-42be-8ec3-c78536de1189" providerId="ADAL" clId="{BF5DE61F-56EE-46C2-9CB7-CF191A9F9763}" dt="2025-11-30T20:10:45.631" v="5195" actId="20577"/>
        <pc:sldMkLst>
          <pc:docMk/>
          <pc:sldMk cId="4138532181" sldId="268"/>
        </pc:sldMkLst>
        <pc:spChg chg="add mod">
          <ac:chgData name="Mark Gladkevitch" userId="642f8ae5-2246-42be-8ec3-c78536de1189" providerId="ADAL" clId="{BF5DE61F-56EE-46C2-9CB7-CF191A9F9763}" dt="2025-11-20T17:10:21.397" v="1190" actId="404"/>
          <ac:spMkLst>
            <pc:docMk/>
            <pc:sldMk cId="4138532181" sldId="268"/>
            <ac:spMk id="47" creationId="{D9713DE9-FE03-1C1F-6A59-8C6903C2E578}"/>
          </ac:spMkLst>
        </pc:spChg>
        <pc:picChg chg="add mod">
          <ac:chgData name="Mark Gladkevitch" userId="642f8ae5-2246-42be-8ec3-c78536de1189" providerId="ADAL" clId="{BF5DE61F-56EE-46C2-9CB7-CF191A9F9763}" dt="2025-11-20T16:59:13.231" v="1014" actId="1076"/>
          <ac:picMkLst>
            <pc:docMk/>
            <pc:sldMk cId="4138532181" sldId="268"/>
            <ac:picMk id="4" creationId="{AFC7C6FE-7E3C-3170-67F9-962CE8968B28}"/>
          </ac:picMkLst>
        </pc:picChg>
        <pc:picChg chg="add mod modCrop">
          <ac:chgData name="Mark Gladkevitch" userId="642f8ae5-2246-42be-8ec3-c78536de1189" providerId="ADAL" clId="{BF5DE61F-56EE-46C2-9CB7-CF191A9F9763}" dt="2025-11-20T17:03:13.870" v="1106" actId="1076"/>
          <ac:picMkLst>
            <pc:docMk/>
            <pc:sldMk cId="4138532181" sldId="268"/>
            <ac:picMk id="6" creationId="{DAE3DAC2-D163-1848-7C4C-74647EDEA419}"/>
          </ac:picMkLst>
        </pc:picChg>
        <pc:picChg chg="add mod">
          <ac:chgData name="Mark Gladkevitch" userId="642f8ae5-2246-42be-8ec3-c78536de1189" providerId="ADAL" clId="{BF5DE61F-56EE-46C2-9CB7-CF191A9F9763}" dt="2025-11-20T17:07:21.471" v="1151" actId="1076"/>
          <ac:picMkLst>
            <pc:docMk/>
            <pc:sldMk cId="4138532181" sldId="268"/>
            <ac:picMk id="9" creationId="{0837F3EE-BF9A-B03E-15B9-32804C66A043}"/>
          </ac:picMkLst>
        </pc:picChg>
        <pc:picChg chg="add mod">
          <ac:chgData name="Mark Gladkevitch" userId="642f8ae5-2246-42be-8ec3-c78536de1189" providerId="ADAL" clId="{BF5DE61F-56EE-46C2-9CB7-CF191A9F9763}" dt="2025-11-20T16:59:36.610" v="1026" actId="962"/>
          <ac:picMkLst>
            <pc:docMk/>
            <pc:sldMk cId="4138532181" sldId="268"/>
            <ac:picMk id="11" creationId="{650FCA24-58E6-1337-BCBF-815483F790B0}"/>
          </ac:picMkLst>
        </pc:picChg>
        <pc:picChg chg="add mod">
          <ac:chgData name="Mark Gladkevitch" userId="642f8ae5-2246-42be-8ec3-c78536de1189" providerId="ADAL" clId="{BF5DE61F-56EE-46C2-9CB7-CF191A9F9763}" dt="2025-11-20T17:07:25.036" v="1154" actId="1076"/>
          <ac:picMkLst>
            <pc:docMk/>
            <pc:sldMk cId="4138532181" sldId="268"/>
            <ac:picMk id="13" creationId="{8681174C-EA14-574C-8D67-B45307B8CEBB}"/>
          </ac:picMkLst>
        </pc:picChg>
        <pc:picChg chg="add mod modCrop">
          <ac:chgData name="Mark Gladkevitch" userId="642f8ae5-2246-42be-8ec3-c78536de1189" providerId="ADAL" clId="{BF5DE61F-56EE-46C2-9CB7-CF191A9F9763}" dt="2025-11-20T17:03:36.634" v="1109" actId="1076"/>
          <ac:picMkLst>
            <pc:docMk/>
            <pc:sldMk cId="4138532181" sldId="268"/>
            <ac:picMk id="16" creationId="{0D60740E-3F47-66F8-A1A9-4CDE82BA6D37}"/>
          </ac:picMkLst>
        </pc:picChg>
        <pc:picChg chg="add mod">
          <ac:chgData name="Mark Gladkevitch" userId="642f8ae5-2246-42be-8ec3-c78536de1189" providerId="ADAL" clId="{BF5DE61F-56EE-46C2-9CB7-CF191A9F9763}" dt="2025-11-20T17:03:47.526" v="1111" actId="1076"/>
          <ac:picMkLst>
            <pc:docMk/>
            <pc:sldMk cId="4138532181" sldId="268"/>
            <ac:picMk id="18" creationId="{CB85D45E-4E09-B638-6B31-9195B9691854}"/>
          </ac:picMkLst>
        </pc:picChg>
        <pc:picChg chg="add mod">
          <ac:chgData name="Mark Gladkevitch" userId="642f8ae5-2246-42be-8ec3-c78536de1189" providerId="ADAL" clId="{BF5DE61F-56EE-46C2-9CB7-CF191A9F9763}" dt="2025-11-20T17:00:22.391" v="1049" actId="1076"/>
          <ac:picMkLst>
            <pc:docMk/>
            <pc:sldMk cId="4138532181" sldId="268"/>
            <ac:picMk id="20" creationId="{5AD5F7BE-57E6-B1DB-9295-B7DF4AD12B33}"/>
          </ac:picMkLst>
        </pc:picChg>
        <pc:picChg chg="add mod">
          <ac:chgData name="Mark Gladkevitch" userId="642f8ae5-2246-42be-8ec3-c78536de1189" providerId="ADAL" clId="{BF5DE61F-56EE-46C2-9CB7-CF191A9F9763}" dt="2025-11-20T17:01:47.867" v="1082" actId="1076"/>
          <ac:picMkLst>
            <pc:docMk/>
            <pc:sldMk cId="4138532181" sldId="268"/>
            <ac:picMk id="22" creationId="{F812541E-EEEA-F2B2-9D6D-7196A168E536}"/>
          </ac:picMkLst>
        </pc:picChg>
        <pc:picChg chg="add mod">
          <ac:chgData name="Mark Gladkevitch" userId="642f8ae5-2246-42be-8ec3-c78536de1189" providerId="ADAL" clId="{BF5DE61F-56EE-46C2-9CB7-CF191A9F9763}" dt="2025-11-20T17:00:42.737" v="1059" actId="1076"/>
          <ac:picMkLst>
            <pc:docMk/>
            <pc:sldMk cId="4138532181" sldId="268"/>
            <ac:picMk id="24" creationId="{E1F77342-3434-5751-9117-82C15A588D33}"/>
          </ac:picMkLst>
        </pc:picChg>
        <pc:picChg chg="add mod">
          <ac:chgData name="Mark Gladkevitch" userId="642f8ae5-2246-42be-8ec3-c78536de1189" providerId="ADAL" clId="{BF5DE61F-56EE-46C2-9CB7-CF191A9F9763}" dt="2025-11-20T17:01:08.193" v="1067" actId="14100"/>
          <ac:picMkLst>
            <pc:docMk/>
            <pc:sldMk cId="4138532181" sldId="268"/>
            <ac:picMk id="26" creationId="{328F076F-7EB1-1440-C8A5-EAE35575B63B}"/>
          </ac:picMkLst>
        </pc:picChg>
        <pc:picChg chg="add mod">
          <ac:chgData name="Mark Gladkevitch" userId="642f8ae5-2246-42be-8ec3-c78536de1189" providerId="ADAL" clId="{BF5DE61F-56EE-46C2-9CB7-CF191A9F9763}" dt="2025-11-20T17:01:21.018" v="1073" actId="14100"/>
          <ac:picMkLst>
            <pc:docMk/>
            <pc:sldMk cId="4138532181" sldId="268"/>
            <ac:picMk id="28" creationId="{E3B9A629-4AAE-7125-17F3-B7FB46652E40}"/>
          </ac:picMkLst>
        </pc:picChg>
        <pc:picChg chg="add mod">
          <ac:chgData name="Mark Gladkevitch" userId="642f8ae5-2246-42be-8ec3-c78536de1189" providerId="ADAL" clId="{BF5DE61F-56EE-46C2-9CB7-CF191A9F9763}" dt="2025-11-20T17:05:32.172" v="1134" actId="14100"/>
          <ac:picMkLst>
            <pc:docMk/>
            <pc:sldMk cId="4138532181" sldId="268"/>
            <ac:picMk id="30" creationId="{A648A766-7F64-AF03-12ED-FE2F472E7685}"/>
          </ac:picMkLst>
        </pc:picChg>
        <pc:picChg chg="add mod">
          <ac:chgData name="Mark Gladkevitch" userId="642f8ae5-2246-42be-8ec3-c78536de1189" providerId="ADAL" clId="{BF5DE61F-56EE-46C2-9CB7-CF191A9F9763}" dt="2025-11-20T17:07:23.886" v="1153" actId="1076"/>
          <ac:picMkLst>
            <pc:docMk/>
            <pc:sldMk cId="4138532181" sldId="268"/>
            <ac:picMk id="32" creationId="{0506F387-CD0A-4EB4-6A64-3D76E99A2C00}"/>
          </ac:picMkLst>
        </pc:picChg>
        <pc:picChg chg="add mod">
          <ac:chgData name="Mark Gladkevitch" userId="642f8ae5-2246-42be-8ec3-c78536de1189" providerId="ADAL" clId="{BF5DE61F-56EE-46C2-9CB7-CF191A9F9763}" dt="2025-11-20T17:07:22.623" v="1152" actId="1076"/>
          <ac:picMkLst>
            <pc:docMk/>
            <pc:sldMk cId="4138532181" sldId="268"/>
            <ac:picMk id="34" creationId="{3B927E08-051C-E3FF-A9F1-E1FEE2879AA7}"/>
          </ac:picMkLst>
        </pc:picChg>
        <pc:picChg chg="add mod modCrop">
          <ac:chgData name="Mark Gladkevitch" userId="642f8ae5-2246-42be-8ec3-c78536de1189" providerId="ADAL" clId="{BF5DE61F-56EE-46C2-9CB7-CF191A9F9763}" dt="2025-11-20T17:05:17.446" v="1130" actId="1076"/>
          <ac:picMkLst>
            <pc:docMk/>
            <pc:sldMk cId="4138532181" sldId="268"/>
            <ac:picMk id="36" creationId="{60BA2EF3-77D6-D79B-8EA3-37FFD5340F27}"/>
          </ac:picMkLst>
        </pc:picChg>
        <pc:picChg chg="add mod modCrop">
          <ac:chgData name="Mark Gladkevitch" userId="642f8ae5-2246-42be-8ec3-c78536de1189" providerId="ADAL" clId="{BF5DE61F-56EE-46C2-9CB7-CF191A9F9763}" dt="2025-11-20T17:07:05.009" v="1146" actId="1076"/>
          <ac:picMkLst>
            <pc:docMk/>
            <pc:sldMk cId="4138532181" sldId="268"/>
            <ac:picMk id="38" creationId="{B250253B-DD76-AE44-DB83-283C6859BC98}"/>
          </ac:picMkLst>
        </pc:picChg>
        <pc:picChg chg="add mod">
          <ac:chgData name="Mark Gladkevitch" userId="642f8ae5-2246-42be-8ec3-c78536de1189" providerId="ADAL" clId="{BF5DE61F-56EE-46C2-9CB7-CF191A9F9763}" dt="2025-11-20T17:05:05.945" v="1127" actId="1076"/>
          <ac:picMkLst>
            <pc:docMk/>
            <pc:sldMk cId="4138532181" sldId="268"/>
            <ac:picMk id="40" creationId="{C7019A64-BA5B-B99F-DB48-D8EC9E6C0AA6}"/>
          </ac:picMkLst>
        </pc:picChg>
        <pc:picChg chg="add mod">
          <ac:chgData name="Mark Gladkevitch" userId="642f8ae5-2246-42be-8ec3-c78536de1189" providerId="ADAL" clId="{BF5DE61F-56EE-46C2-9CB7-CF191A9F9763}" dt="2025-11-20T17:07:01.558" v="1145" actId="1076"/>
          <ac:picMkLst>
            <pc:docMk/>
            <pc:sldMk cId="4138532181" sldId="268"/>
            <ac:picMk id="42" creationId="{6592F268-1B17-F3E5-15F9-11E0CF8B8456}"/>
          </ac:picMkLst>
        </pc:picChg>
        <pc:picChg chg="add mod">
          <ac:chgData name="Mark Gladkevitch" userId="642f8ae5-2246-42be-8ec3-c78536de1189" providerId="ADAL" clId="{BF5DE61F-56EE-46C2-9CB7-CF191A9F9763}" dt="2025-11-20T17:08:23.533" v="1164" actId="1076"/>
          <ac:picMkLst>
            <pc:docMk/>
            <pc:sldMk cId="4138532181" sldId="268"/>
            <ac:picMk id="44" creationId="{8AEDD506-9CE6-141C-EC30-F3DD32AEE08B}"/>
          </ac:picMkLst>
        </pc:picChg>
        <pc:picChg chg="add mod">
          <ac:chgData name="Mark Gladkevitch" userId="642f8ae5-2246-42be-8ec3-c78536de1189" providerId="ADAL" clId="{BF5DE61F-56EE-46C2-9CB7-CF191A9F9763}" dt="2025-11-20T17:07:46.084" v="1161" actId="1076"/>
          <ac:picMkLst>
            <pc:docMk/>
            <pc:sldMk cId="4138532181" sldId="268"/>
            <ac:picMk id="46" creationId="{775FD144-BDFD-D989-287D-65C9F41F476E}"/>
          </ac:picMkLst>
        </pc:picChg>
      </pc:sldChg>
      <pc:sldChg chg="add modTransition modNotesTx">
        <pc:chgData name="Mark Gladkevitch" userId="642f8ae5-2246-42be-8ec3-c78536de1189" providerId="ADAL" clId="{BF5DE61F-56EE-46C2-9CB7-CF191A9F9763}" dt="2025-11-20T17:42:59.327" v="1231"/>
        <pc:sldMkLst>
          <pc:docMk/>
          <pc:sldMk cId="1664436112" sldId="269"/>
        </pc:sldMkLst>
      </pc:sldChg>
      <pc:sldChg chg="addSp delSp modSp new mod">
        <pc:chgData name="Mark Gladkevitch" userId="642f8ae5-2246-42be-8ec3-c78536de1189" providerId="ADAL" clId="{BF5DE61F-56EE-46C2-9CB7-CF191A9F9763}" dt="2025-11-28T06:42:16.130" v="4299" actId="20577"/>
        <pc:sldMkLst>
          <pc:docMk/>
          <pc:sldMk cId="622609285" sldId="270"/>
        </pc:sldMkLst>
        <pc:spChg chg="add mod">
          <ac:chgData name="Mark Gladkevitch" userId="642f8ae5-2246-42be-8ec3-c78536de1189" providerId="ADAL" clId="{BF5DE61F-56EE-46C2-9CB7-CF191A9F9763}" dt="2025-11-28T06:42:16.130" v="4299" actId="20577"/>
          <ac:spMkLst>
            <pc:docMk/>
            <pc:sldMk cId="622609285" sldId="270"/>
            <ac:spMk id="5" creationId="{185D6D1D-D4DE-CBFE-7DAF-F1322472531E}"/>
          </ac:spMkLst>
        </pc:spChg>
      </pc:sldChg>
      <pc:sldChg chg="addSp delSp modSp new mod modTransition">
        <pc:chgData name="Mark Gladkevitch" userId="642f8ae5-2246-42be-8ec3-c78536de1189" providerId="ADAL" clId="{BF5DE61F-56EE-46C2-9CB7-CF191A9F9763}" dt="2025-11-28T06:25:11.591" v="4099"/>
        <pc:sldMkLst>
          <pc:docMk/>
          <pc:sldMk cId="1038201634" sldId="272"/>
        </pc:sldMkLst>
      </pc:sldChg>
      <pc:sldChg chg="modSp mod">
        <pc:chgData name="Mark Gladkevitch" userId="642f8ae5-2246-42be-8ec3-c78536de1189" providerId="ADAL" clId="{BF5DE61F-56EE-46C2-9CB7-CF191A9F9763}" dt="2025-11-26T23:09:58.236" v="2159" actId="122"/>
        <pc:sldMkLst>
          <pc:docMk/>
          <pc:sldMk cId="3520594007" sldId="273"/>
        </pc:sldMkLst>
        <pc:spChg chg="mod">
          <ac:chgData name="Mark Gladkevitch" userId="642f8ae5-2246-42be-8ec3-c78536de1189" providerId="ADAL" clId="{BF5DE61F-56EE-46C2-9CB7-CF191A9F9763}" dt="2025-11-26T23:09:58.236" v="2159" actId="122"/>
          <ac:spMkLst>
            <pc:docMk/>
            <pc:sldMk cId="3520594007" sldId="273"/>
            <ac:spMk id="2" creationId="{84F4BF24-EDAA-FDC9-9780-782E344D39F8}"/>
          </ac:spMkLst>
        </pc:spChg>
        <pc:spChg chg="mod">
          <ac:chgData name="Mark Gladkevitch" userId="642f8ae5-2246-42be-8ec3-c78536de1189" providerId="ADAL" clId="{BF5DE61F-56EE-46C2-9CB7-CF191A9F9763}" dt="2025-11-26T22:59:54.768" v="2012" actId="6549"/>
          <ac:spMkLst>
            <pc:docMk/>
            <pc:sldMk cId="3520594007" sldId="273"/>
            <ac:spMk id="3" creationId="{285314DD-7A45-F4C5-4BBF-7F0828D26497}"/>
          </ac:spMkLst>
        </pc:spChg>
      </pc:sldChg>
      <pc:sldChg chg="addSp delSp modSp new mod modTransition modAnim modNotesTx">
        <pc:chgData name="Mark Gladkevitch" userId="642f8ae5-2246-42be-8ec3-c78536de1189" providerId="ADAL" clId="{BF5DE61F-56EE-46C2-9CB7-CF191A9F9763}" dt="2025-11-26T23:06:05.492" v="2155" actId="20577"/>
        <pc:sldMkLst>
          <pc:docMk/>
          <pc:sldMk cId="3802913714" sldId="298"/>
        </pc:sldMkLst>
        <pc:picChg chg="add mod">
          <ac:chgData name="Mark Gladkevitch" userId="642f8ae5-2246-42be-8ec3-c78536de1189" providerId="ADAL" clId="{BF5DE61F-56EE-46C2-9CB7-CF191A9F9763}" dt="2025-11-26T21:17:18.926" v="1562" actId="1076"/>
          <ac:picMkLst>
            <pc:docMk/>
            <pc:sldMk cId="3802913714" sldId="298"/>
            <ac:picMk id="7" creationId="{F8C47515-091F-CFAA-D8EE-9995972D43AF}"/>
          </ac:picMkLst>
        </pc:picChg>
        <pc:picChg chg="add mod">
          <ac:chgData name="Mark Gladkevitch" userId="642f8ae5-2246-42be-8ec3-c78536de1189" providerId="ADAL" clId="{BF5DE61F-56EE-46C2-9CB7-CF191A9F9763}" dt="2025-11-26T21:22:11.721" v="1588" actId="1076"/>
          <ac:picMkLst>
            <pc:docMk/>
            <pc:sldMk cId="3802913714" sldId="298"/>
            <ac:picMk id="9" creationId="{2F7474CF-9C3F-C2B6-012D-845AA1B4DC87}"/>
          </ac:picMkLst>
        </pc:picChg>
      </pc:sldChg>
      <pc:sldChg chg="addSp delSp modSp add mod modTransition delAnim modAnim modNotesTx">
        <pc:chgData name="Mark Gladkevitch" userId="642f8ae5-2246-42be-8ec3-c78536de1189" providerId="ADAL" clId="{BF5DE61F-56EE-46C2-9CB7-CF191A9F9763}" dt="2025-11-27T15:40:37.022" v="3331" actId="20577"/>
        <pc:sldMkLst>
          <pc:docMk/>
          <pc:sldMk cId="2292575096" sldId="299"/>
        </pc:sldMkLst>
        <pc:spChg chg="add mod ord">
          <ac:chgData name="Mark Gladkevitch" userId="642f8ae5-2246-42be-8ec3-c78536de1189" providerId="ADAL" clId="{BF5DE61F-56EE-46C2-9CB7-CF191A9F9763}" dt="2025-11-27T01:50:42.847" v="2395" actId="20577"/>
          <ac:spMkLst>
            <pc:docMk/>
            <pc:sldMk cId="2292575096" sldId="299"/>
            <ac:spMk id="2" creationId="{59633B44-4B7E-0AA6-E378-A9F75903C6C4}"/>
          </ac:spMkLst>
        </pc:spChg>
        <pc:spChg chg="mod">
          <ac:chgData name="Mark Gladkevitch" userId="642f8ae5-2246-42be-8ec3-c78536de1189" providerId="ADAL" clId="{BF5DE61F-56EE-46C2-9CB7-CF191A9F9763}" dt="2025-11-27T01:51:44.157" v="2396" actId="14861"/>
          <ac:spMkLst>
            <pc:docMk/>
            <pc:sldMk cId="2292575096" sldId="299"/>
            <ac:spMk id="13" creationId="{EEE7E885-0412-DB63-D45D-A19B89E79EDE}"/>
          </ac:spMkLst>
        </pc:spChg>
        <pc:picChg chg="mod">
          <ac:chgData name="Mark Gladkevitch" userId="642f8ae5-2246-42be-8ec3-c78536de1189" providerId="ADAL" clId="{BF5DE61F-56EE-46C2-9CB7-CF191A9F9763}" dt="2025-11-26T23:49:12.044" v="2344" actId="14100"/>
          <ac:picMkLst>
            <pc:docMk/>
            <pc:sldMk cId="2292575096" sldId="299"/>
            <ac:picMk id="9" creationId="{EA27FBFD-ABCA-DE81-1150-FCBCE3623F7D}"/>
          </ac:picMkLst>
        </pc:picChg>
        <pc:picChg chg="mod">
          <ac:chgData name="Mark Gladkevitch" userId="642f8ae5-2246-42be-8ec3-c78536de1189" providerId="ADAL" clId="{BF5DE61F-56EE-46C2-9CB7-CF191A9F9763}" dt="2025-11-26T22:53:56.562" v="1984" actId="1076"/>
          <ac:picMkLst>
            <pc:docMk/>
            <pc:sldMk cId="2292575096" sldId="299"/>
            <ac:picMk id="12" creationId="{6A89BD42-EAEA-1C18-11E6-98F981B50342}"/>
          </ac:picMkLst>
        </pc:picChg>
      </pc:sldChg>
      <pc:sldChg chg="addSp delSp modSp new mod ord setBg">
        <pc:chgData name="Mark Gladkevitch" userId="642f8ae5-2246-42be-8ec3-c78536de1189" providerId="ADAL" clId="{BF5DE61F-56EE-46C2-9CB7-CF191A9F9763}" dt="2025-11-26T23:42:28.268" v="2342" actId="2711"/>
        <pc:sldMkLst>
          <pc:docMk/>
          <pc:sldMk cId="3780108251" sldId="300"/>
        </pc:sldMkLst>
        <pc:spChg chg="mod">
          <ac:chgData name="Mark Gladkevitch" userId="642f8ae5-2246-42be-8ec3-c78536de1189" providerId="ADAL" clId="{BF5DE61F-56EE-46C2-9CB7-CF191A9F9763}" dt="2025-11-26T23:42:28.268" v="2342" actId="2711"/>
          <ac:spMkLst>
            <pc:docMk/>
            <pc:sldMk cId="3780108251" sldId="300"/>
            <ac:spMk id="2" creationId="{A84C21B5-D5B4-4B11-C1EC-B99A11C20573}"/>
          </ac:spMkLst>
        </pc:spChg>
      </pc:sldChg>
      <pc:sldChg chg="addSp delSp modSp add del mod modTransition modNotesTx">
        <pc:chgData name="Mark Gladkevitch" userId="642f8ae5-2246-42be-8ec3-c78536de1189" providerId="ADAL" clId="{BF5DE61F-56EE-46C2-9CB7-CF191A9F9763}" dt="2025-11-29T21:58:24.892" v="4571" actId="20577"/>
        <pc:sldMkLst>
          <pc:docMk/>
          <pc:sldMk cId="188433946" sldId="302"/>
        </pc:sldMkLst>
        <pc:spChg chg="add mod">
          <ac:chgData name="Mark Gladkevitch" userId="642f8ae5-2246-42be-8ec3-c78536de1189" providerId="ADAL" clId="{BF5DE61F-56EE-46C2-9CB7-CF191A9F9763}" dt="2025-11-27T16:27:54.374" v="3347" actId="207"/>
          <ac:spMkLst>
            <pc:docMk/>
            <pc:sldMk cId="188433946" sldId="302"/>
            <ac:spMk id="12" creationId="{F081FB69-593C-0B23-10F3-456F385DD9A3}"/>
          </ac:spMkLst>
        </pc:spChg>
        <pc:spChg chg="add mod">
          <ac:chgData name="Mark Gladkevitch" userId="642f8ae5-2246-42be-8ec3-c78536de1189" providerId="ADAL" clId="{BF5DE61F-56EE-46C2-9CB7-CF191A9F9763}" dt="2025-11-27T16:27:58.805" v="3348" actId="207"/>
          <ac:spMkLst>
            <pc:docMk/>
            <pc:sldMk cId="188433946" sldId="302"/>
            <ac:spMk id="13" creationId="{AF863E63-812D-3C78-80C4-7AA92C8C7A78}"/>
          </ac:spMkLst>
        </pc:spChg>
        <pc:spChg chg="add mod ord">
          <ac:chgData name="Mark Gladkevitch" userId="642f8ae5-2246-42be-8ec3-c78536de1189" providerId="ADAL" clId="{BF5DE61F-56EE-46C2-9CB7-CF191A9F9763}" dt="2025-11-27T16:55:46.146" v="3694" actId="167"/>
          <ac:spMkLst>
            <pc:docMk/>
            <pc:sldMk cId="188433946" sldId="302"/>
            <ac:spMk id="20" creationId="{3F2A00AF-E637-0A10-2C39-C5BFC95A837D}"/>
          </ac:spMkLst>
        </pc:spChg>
        <pc:spChg chg="add mod">
          <ac:chgData name="Mark Gladkevitch" userId="642f8ae5-2246-42be-8ec3-c78536de1189" providerId="ADAL" clId="{BF5DE61F-56EE-46C2-9CB7-CF191A9F9763}" dt="2025-11-27T16:43:32.789" v="3377" actId="1076"/>
          <ac:spMkLst>
            <pc:docMk/>
            <pc:sldMk cId="188433946" sldId="302"/>
            <ac:spMk id="22" creationId="{8D03E7D8-35A4-4F0F-5FD6-8AB3DA1DD788}"/>
          </ac:spMkLst>
        </pc:spChg>
        <pc:spChg chg="add mod">
          <ac:chgData name="Mark Gladkevitch" userId="642f8ae5-2246-42be-8ec3-c78536de1189" providerId="ADAL" clId="{BF5DE61F-56EE-46C2-9CB7-CF191A9F9763}" dt="2025-11-27T16:43:26.829" v="3376" actId="1076"/>
          <ac:spMkLst>
            <pc:docMk/>
            <pc:sldMk cId="188433946" sldId="302"/>
            <ac:spMk id="23" creationId="{D112A5B1-1003-15A3-5E21-78EFE14FB22D}"/>
          </ac:spMkLst>
        </pc:spChg>
        <pc:spChg chg="add mod">
          <ac:chgData name="Mark Gladkevitch" userId="642f8ae5-2246-42be-8ec3-c78536de1189" providerId="ADAL" clId="{BF5DE61F-56EE-46C2-9CB7-CF191A9F9763}" dt="2025-11-27T16:56:48.181" v="3704" actId="1076"/>
          <ac:spMkLst>
            <pc:docMk/>
            <pc:sldMk cId="188433946" sldId="302"/>
            <ac:spMk id="31" creationId="{7E761F28-44C9-13A1-639B-54184D2A14E0}"/>
          </ac:spMkLst>
        </pc:spChg>
        <pc:spChg chg="add mod ord">
          <ac:chgData name="Mark Gladkevitch" userId="642f8ae5-2246-42be-8ec3-c78536de1189" providerId="ADAL" clId="{BF5DE61F-56EE-46C2-9CB7-CF191A9F9763}" dt="2025-11-27T16:57:02.622" v="3706" actId="167"/>
          <ac:spMkLst>
            <pc:docMk/>
            <pc:sldMk cId="188433946" sldId="302"/>
            <ac:spMk id="32" creationId="{78C58EC6-ED90-0601-6748-D6DB32F41AF0}"/>
          </ac:spMkLst>
        </pc:spChg>
        <pc:spChg chg="add mod ord">
          <ac:chgData name="Mark Gladkevitch" userId="642f8ae5-2246-42be-8ec3-c78536de1189" providerId="ADAL" clId="{BF5DE61F-56EE-46C2-9CB7-CF191A9F9763}" dt="2025-11-27T17:33:55.706" v="3791" actId="1076"/>
          <ac:spMkLst>
            <pc:docMk/>
            <pc:sldMk cId="188433946" sldId="302"/>
            <ac:spMk id="34" creationId="{AB8F96D1-352B-7C50-077C-DA4050D4B87E}"/>
          </ac:spMkLst>
        </pc:spChg>
        <pc:spChg chg="mod">
          <ac:chgData name="Mark Gladkevitch" userId="642f8ae5-2246-42be-8ec3-c78536de1189" providerId="ADAL" clId="{BF5DE61F-56EE-46C2-9CB7-CF191A9F9763}" dt="2025-11-28T03:37:48.047" v="3803"/>
          <ac:spMkLst>
            <pc:docMk/>
            <pc:sldMk cId="188433946" sldId="302"/>
            <ac:spMk id="40" creationId="{E5B00561-EC7B-2DFF-4892-9A3C41CB14DF}"/>
          </ac:spMkLst>
        </pc:spChg>
        <pc:spChg chg="mod">
          <ac:chgData name="Mark Gladkevitch" userId="642f8ae5-2246-42be-8ec3-c78536de1189" providerId="ADAL" clId="{BF5DE61F-56EE-46C2-9CB7-CF191A9F9763}" dt="2025-11-28T03:37:48.047" v="3803"/>
          <ac:spMkLst>
            <pc:docMk/>
            <pc:sldMk cId="188433946" sldId="302"/>
            <ac:spMk id="41" creationId="{35EDC640-16D7-2AD7-545F-E412F6DE25B2}"/>
          </ac:spMkLst>
        </pc:spChg>
        <pc:spChg chg="mod">
          <ac:chgData name="Mark Gladkevitch" userId="642f8ae5-2246-42be-8ec3-c78536de1189" providerId="ADAL" clId="{BF5DE61F-56EE-46C2-9CB7-CF191A9F9763}" dt="2025-11-28T03:37:48.047" v="3803"/>
          <ac:spMkLst>
            <pc:docMk/>
            <pc:sldMk cId="188433946" sldId="302"/>
            <ac:spMk id="42" creationId="{4DC8E68C-07A4-C84D-0D2F-164B9AEF8D08}"/>
          </ac:spMkLst>
        </pc:spChg>
        <pc:spChg chg="mod">
          <ac:chgData name="Mark Gladkevitch" userId="642f8ae5-2246-42be-8ec3-c78536de1189" providerId="ADAL" clId="{BF5DE61F-56EE-46C2-9CB7-CF191A9F9763}" dt="2025-11-28T03:37:48.047" v="3803"/>
          <ac:spMkLst>
            <pc:docMk/>
            <pc:sldMk cId="188433946" sldId="302"/>
            <ac:spMk id="43" creationId="{D9C4B822-8D76-0C85-6337-FD719DF4A5D5}"/>
          </ac:spMkLst>
        </pc:spChg>
        <pc:spChg chg="mod">
          <ac:chgData name="Mark Gladkevitch" userId="642f8ae5-2246-42be-8ec3-c78536de1189" providerId="ADAL" clId="{BF5DE61F-56EE-46C2-9CB7-CF191A9F9763}" dt="2025-11-28T03:37:48.047" v="3803"/>
          <ac:spMkLst>
            <pc:docMk/>
            <pc:sldMk cId="188433946" sldId="302"/>
            <ac:spMk id="44" creationId="{D73B6760-1362-0123-B041-2CFCE07D124E}"/>
          </ac:spMkLst>
        </pc:spChg>
        <pc:grpChg chg="mod">
          <ac:chgData name="Mark Gladkevitch" userId="642f8ae5-2246-42be-8ec3-c78536de1189" providerId="ADAL" clId="{BF5DE61F-56EE-46C2-9CB7-CF191A9F9763}" dt="2025-11-28T03:37:54.553" v="3804" actId="688"/>
          <ac:grpSpMkLst>
            <pc:docMk/>
            <pc:sldMk cId="188433946" sldId="302"/>
            <ac:grpSpMk id="36" creationId="{392FB498-24E4-8FC3-72ED-5B33261AF66A}"/>
          </ac:grpSpMkLst>
        </pc:grpChg>
        <pc:grpChg chg="mod">
          <ac:chgData name="Mark Gladkevitch" userId="642f8ae5-2246-42be-8ec3-c78536de1189" providerId="ADAL" clId="{BF5DE61F-56EE-46C2-9CB7-CF191A9F9763}" dt="2025-11-28T03:37:48.047" v="3803"/>
          <ac:grpSpMkLst>
            <pc:docMk/>
            <pc:sldMk cId="188433946" sldId="302"/>
            <ac:grpSpMk id="39" creationId="{5366F446-A682-D337-663F-8CE663BA5B84}"/>
          </ac:grpSpMkLst>
        </pc:grpChg>
        <pc:picChg chg="add mod">
          <ac:chgData name="Mark Gladkevitch" userId="642f8ae5-2246-42be-8ec3-c78536de1189" providerId="ADAL" clId="{BF5DE61F-56EE-46C2-9CB7-CF191A9F9763}" dt="2025-11-27T16:24:57.192" v="3332" actId="1076"/>
          <ac:picMkLst>
            <pc:docMk/>
            <pc:sldMk cId="188433946" sldId="302"/>
            <ac:picMk id="8" creationId="{5A85194D-7190-AD50-26A1-8666236A03F6}"/>
          </ac:picMkLst>
        </pc:picChg>
        <pc:picChg chg="add mod">
          <ac:chgData name="Mark Gladkevitch" userId="642f8ae5-2246-42be-8ec3-c78536de1189" providerId="ADAL" clId="{BF5DE61F-56EE-46C2-9CB7-CF191A9F9763}" dt="2025-11-27T15:34:18.341" v="3272" actId="14861"/>
          <ac:picMkLst>
            <pc:docMk/>
            <pc:sldMk cId="188433946" sldId="302"/>
            <ac:picMk id="9" creationId="{F83FBC0A-8ACA-F378-7586-B974F4CF2AB3}"/>
          </ac:picMkLst>
        </pc:picChg>
        <pc:picChg chg="add mod">
          <ac:chgData name="Mark Gladkevitch" userId="642f8ae5-2246-42be-8ec3-c78536de1189" providerId="ADAL" clId="{BF5DE61F-56EE-46C2-9CB7-CF191A9F9763}" dt="2025-11-27T16:56:21.686" v="3701" actId="1076"/>
          <ac:picMkLst>
            <pc:docMk/>
            <pc:sldMk cId="188433946" sldId="302"/>
            <ac:picMk id="30" creationId="{5544F100-91E3-5D73-4ED4-A9D2AE9C4F65}"/>
          </ac:picMkLst>
        </pc:picChg>
        <pc:picChg chg="mod">
          <ac:chgData name="Mark Gladkevitch" userId="642f8ae5-2246-42be-8ec3-c78536de1189" providerId="ADAL" clId="{BF5DE61F-56EE-46C2-9CB7-CF191A9F9763}" dt="2025-11-28T03:37:48.047" v="3803"/>
          <ac:picMkLst>
            <pc:docMk/>
            <pc:sldMk cId="188433946" sldId="302"/>
            <ac:picMk id="38" creationId="{28487797-6F0E-B1EF-F3A5-6B0FBA544965}"/>
          </ac:picMkLst>
        </pc:picChg>
        <pc:picChg chg="mod">
          <ac:chgData name="Mark Gladkevitch" userId="642f8ae5-2246-42be-8ec3-c78536de1189" providerId="ADAL" clId="{BF5DE61F-56EE-46C2-9CB7-CF191A9F9763}" dt="2025-11-28T03:37:48.047" v="3803"/>
          <ac:picMkLst>
            <pc:docMk/>
            <pc:sldMk cId="188433946" sldId="302"/>
            <ac:picMk id="45" creationId="{7FF8951B-2DBC-01EB-901B-EE3548765D92}"/>
          </ac:picMkLst>
        </pc:picChg>
        <pc:picChg chg="mod">
          <ac:chgData name="Mark Gladkevitch" userId="642f8ae5-2246-42be-8ec3-c78536de1189" providerId="ADAL" clId="{BF5DE61F-56EE-46C2-9CB7-CF191A9F9763}" dt="2025-11-28T03:37:48.047" v="3803"/>
          <ac:picMkLst>
            <pc:docMk/>
            <pc:sldMk cId="188433946" sldId="302"/>
            <ac:picMk id="46" creationId="{9BCB4BC8-02ED-B959-CBDB-45FA1627E394}"/>
          </ac:picMkLst>
        </pc:picChg>
        <pc:picChg chg="mod">
          <ac:chgData name="Mark Gladkevitch" userId="642f8ae5-2246-42be-8ec3-c78536de1189" providerId="ADAL" clId="{BF5DE61F-56EE-46C2-9CB7-CF191A9F9763}" dt="2025-11-28T03:37:48.047" v="3803"/>
          <ac:picMkLst>
            <pc:docMk/>
            <pc:sldMk cId="188433946" sldId="302"/>
            <ac:picMk id="47" creationId="{4D088217-AEAB-59CB-4071-C0AA7E57785A}"/>
          </ac:picMkLst>
        </pc:picChg>
      </pc:sldChg>
      <pc:sldChg chg="addSp delSp modSp add mod ord setBg">
        <pc:chgData name="Mark Gladkevitch" userId="642f8ae5-2246-42be-8ec3-c78536de1189" providerId="ADAL" clId="{BF5DE61F-56EE-46C2-9CB7-CF191A9F9763}" dt="2025-11-28T04:36:22.115" v="3809" actId="1076"/>
        <pc:sldMkLst>
          <pc:docMk/>
          <pc:sldMk cId="2692956104" sldId="303"/>
        </pc:sldMkLst>
        <pc:spChg chg="mod">
          <ac:chgData name="Mark Gladkevitch" userId="642f8ae5-2246-42be-8ec3-c78536de1189" providerId="ADAL" clId="{BF5DE61F-56EE-46C2-9CB7-CF191A9F9763}" dt="2025-11-28T04:36:07.650" v="3807" actId="1076"/>
          <ac:spMkLst>
            <pc:docMk/>
            <pc:sldMk cId="2692956104" sldId="303"/>
            <ac:spMk id="2" creationId="{2FA91798-0ED7-BE8C-A9D2-6D9283916684}"/>
          </ac:spMkLst>
        </pc:spChg>
        <pc:spChg chg="add mod ord">
          <ac:chgData name="Mark Gladkevitch" userId="642f8ae5-2246-42be-8ec3-c78536de1189" providerId="ADAL" clId="{BF5DE61F-56EE-46C2-9CB7-CF191A9F9763}" dt="2025-11-27T16:54:40.899" v="3691" actId="207"/>
          <ac:spMkLst>
            <pc:docMk/>
            <pc:sldMk cId="2692956104" sldId="303"/>
            <ac:spMk id="7" creationId="{047A1753-3A30-9468-EE5B-D9E755D2F9EC}"/>
          </ac:spMkLst>
        </pc:spChg>
        <pc:spChg chg="mod">
          <ac:chgData name="Mark Gladkevitch" userId="642f8ae5-2246-42be-8ec3-c78536de1189" providerId="ADAL" clId="{BF5DE61F-56EE-46C2-9CB7-CF191A9F9763}" dt="2025-11-27T16:45:10.444" v="3394" actId="1076"/>
          <ac:spMkLst>
            <pc:docMk/>
            <pc:sldMk cId="2692956104" sldId="303"/>
            <ac:spMk id="20" creationId="{A6F8B532-8FA5-893D-B996-CE364420FAFC}"/>
          </ac:spMkLst>
        </pc:spChg>
        <pc:spChg chg="mod">
          <ac:chgData name="Mark Gladkevitch" userId="642f8ae5-2246-42be-8ec3-c78536de1189" providerId="ADAL" clId="{BF5DE61F-56EE-46C2-9CB7-CF191A9F9763}" dt="2025-11-27T16:58:06.846" v="3714" actId="1076"/>
          <ac:spMkLst>
            <pc:docMk/>
            <pc:sldMk cId="2692956104" sldId="303"/>
            <ac:spMk id="22" creationId="{4B28DA41-3935-4F63-D865-6708BEDA9875}"/>
          </ac:spMkLst>
        </pc:spChg>
        <pc:spChg chg="mod">
          <ac:chgData name="Mark Gladkevitch" userId="642f8ae5-2246-42be-8ec3-c78536de1189" providerId="ADAL" clId="{BF5DE61F-56EE-46C2-9CB7-CF191A9F9763}" dt="2025-11-27T16:58:12.106" v="3715" actId="1076"/>
          <ac:spMkLst>
            <pc:docMk/>
            <pc:sldMk cId="2692956104" sldId="303"/>
            <ac:spMk id="23" creationId="{727C8A39-D26F-1F52-0CA6-18090BE7ACA8}"/>
          </ac:spMkLst>
        </pc:spChg>
        <pc:grpChg chg="mod">
          <ac:chgData name="Mark Gladkevitch" userId="642f8ae5-2246-42be-8ec3-c78536de1189" providerId="ADAL" clId="{BF5DE61F-56EE-46C2-9CB7-CF191A9F9763}" dt="2025-11-27T16:44:36.427" v="3387" actId="688"/>
          <ac:grpSpMkLst>
            <pc:docMk/>
            <pc:sldMk cId="2692956104" sldId="303"/>
            <ac:grpSpMk id="11" creationId="{3B4E6674-EFB7-5B4A-9F95-2DE049BCA63B}"/>
          </ac:grpSpMkLst>
        </pc:grpChg>
        <pc:picChg chg="add mod">
          <ac:chgData name="Mark Gladkevitch" userId="642f8ae5-2246-42be-8ec3-c78536de1189" providerId="ADAL" clId="{BF5DE61F-56EE-46C2-9CB7-CF191A9F9763}" dt="2025-11-28T04:36:22.115" v="3809" actId="1076"/>
          <ac:picMkLst>
            <pc:docMk/>
            <pc:sldMk cId="2692956104" sldId="303"/>
            <ac:picMk id="14" creationId="{1B371004-C9F8-7C18-D9D7-AD67F9829B56}"/>
          </ac:picMkLst>
        </pc:picChg>
      </pc:sldChg>
      <pc:sldChg chg="addSp delSp modSp add mod">
        <pc:chgData name="Mark Gladkevitch" userId="642f8ae5-2246-42be-8ec3-c78536de1189" providerId="ADAL" clId="{BF5DE61F-56EE-46C2-9CB7-CF191A9F9763}" dt="2025-11-28T03:38:03.313" v="3805" actId="688"/>
        <pc:sldMkLst>
          <pc:docMk/>
          <pc:sldMk cId="3526862718" sldId="304"/>
        </pc:sldMkLst>
        <pc:spChg chg="mod">
          <ac:chgData name="Mark Gladkevitch" userId="642f8ae5-2246-42be-8ec3-c78536de1189" providerId="ADAL" clId="{BF5DE61F-56EE-46C2-9CB7-CF191A9F9763}" dt="2025-11-27T17:10:20.023" v="3770" actId="1076"/>
          <ac:spMkLst>
            <pc:docMk/>
            <pc:sldMk cId="3526862718" sldId="304"/>
            <ac:spMk id="12" creationId="{EE61C8C3-E3CA-0134-238A-E74C7F8FC6FC}"/>
          </ac:spMkLst>
        </pc:spChg>
        <pc:spChg chg="mod">
          <ac:chgData name="Mark Gladkevitch" userId="642f8ae5-2246-42be-8ec3-c78536de1189" providerId="ADAL" clId="{BF5DE61F-56EE-46C2-9CB7-CF191A9F9763}" dt="2025-11-27T17:10:13.134" v="3767" actId="1076"/>
          <ac:spMkLst>
            <pc:docMk/>
            <pc:sldMk cId="3526862718" sldId="304"/>
            <ac:spMk id="13" creationId="{F8514E65-9313-11A3-1936-5B084D435CA4}"/>
          </ac:spMkLst>
        </pc:spChg>
        <pc:spChg chg="add mod ord">
          <ac:chgData name="Mark Gladkevitch" userId="642f8ae5-2246-42be-8ec3-c78536de1189" providerId="ADAL" clId="{BF5DE61F-56EE-46C2-9CB7-CF191A9F9763}" dt="2025-11-27T17:34:37.149" v="3794" actId="1076"/>
          <ac:spMkLst>
            <pc:docMk/>
            <pc:sldMk cId="3526862718" sldId="304"/>
            <ac:spMk id="16" creationId="{EBBE81CA-9FFA-A8AC-44F6-D7C2145077A8}"/>
          </ac:spMkLst>
        </pc:spChg>
        <pc:spChg chg="mod">
          <ac:chgData name="Mark Gladkevitch" userId="642f8ae5-2246-42be-8ec3-c78536de1189" providerId="ADAL" clId="{BF5DE61F-56EE-46C2-9CB7-CF191A9F9763}" dt="2025-11-28T03:37:38.126" v="3801"/>
          <ac:spMkLst>
            <pc:docMk/>
            <pc:sldMk cId="3526862718" sldId="304"/>
            <ac:spMk id="46" creationId="{E982B7D1-6EF8-2066-C388-A0AF9AA50397}"/>
          </ac:spMkLst>
        </pc:spChg>
        <pc:spChg chg="mod">
          <ac:chgData name="Mark Gladkevitch" userId="642f8ae5-2246-42be-8ec3-c78536de1189" providerId="ADAL" clId="{BF5DE61F-56EE-46C2-9CB7-CF191A9F9763}" dt="2025-11-28T03:37:38.126" v="3801"/>
          <ac:spMkLst>
            <pc:docMk/>
            <pc:sldMk cId="3526862718" sldId="304"/>
            <ac:spMk id="47" creationId="{6ED18A9B-13EF-56A7-446A-8321EA4CDB25}"/>
          </ac:spMkLst>
        </pc:spChg>
        <pc:spChg chg="mod">
          <ac:chgData name="Mark Gladkevitch" userId="642f8ae5-2246-42be-8ec3-c78536de1189" providerId="ADAL" clId="{BF5DE61F-56EE-46C2-9CB7-CF191A9F9763}" dt="2025-11-28T03:37:38.126" v="3801"/>
          <ac:spMkLst>
            <pc:docMk/>
            <pc:sldMk cId="3526862718" sldId="304"/>
            <ac:spMk id="48" creationId="{F87C55AA-E4FD-ABF4-B471-56F1AEBB00D9}"/>
          </ac:spMkLst>
        </pc:spChg>
        <pc:spChg chg="mod">
          <ac:chgData name="Mark Gladkevitch" userId="642f8ae5-2246-42be-8ec3-c78536de1189" providerId="ADAL" clId="{BF5DE61F-56EE-46C2-9CB7-CF191A9F9763}" dt="2025-11-28T03:37:38.126" v="3801"/>
          <ac:spMkLst>
            <pc:docMk/>
            <pc:sldMk cId="3526862718" sldId="304"/>
            <ac:spMk id="49" creationId="{24137D9F-0BBB-8AE9-2BFA-856B365131AB}"/>
          </ac:spMkLst>
        </pc:spChg>
        <pc:spChg chg="mod">
          <ac:chgData name="Mark Gladkevitch" userId="642f8ae5-2246-42be-8ec3-c78536de1189" providerId="ADAL" clId="{BF5DE61F-56EE-46C2-9CB7-CF191A9F9763}" dt="2025-11-28T03:37:38.126" v="3801"/>
          <ac:spMkLst>
            <pc:docMk/>
            <pc:sldMk cId="3526862718" sldId="304"/>
            <ac:spMk id="50" creationId="{163C23ED-76C2-B5DD-2B2D-751EBB86ED3F}"/>
          </ac:spMkLst>
        </pc:spChg>
        <pc:grpChg chg="mod">
          <ac:chgData name="Mark Gladkevitch" userId="642f8ae5-2246-42be-8ec3-c78536de1189" providerId="ADAL" clId="{BF5DE61F-56EE-46C2-9CB7-CF191A9F9763}" dt="2025-11-28T03:38:03.313" v="3805" actId="688"/>
          <ac:grpSpMkLst>
            <pc:docMk/>
            <pc:sldMk cId="3526862718" sldId="304"/>
            <ac:grpSpMk id="42" creationId="{7533DF18-D7DC-436B-BE66-2FD5F0D864CC}"/>
          </ac:grpSpMkLst>
        </pc:grpChg>
        <pc:grpChg chg="mod">
          <ac:chgData name="Mark Gladkevitch" userId="642f8ae5-2246-42be-8ec3-c78536de1189" providerId="ADAL" clId="{BF5DE61F-56EE-46C2-9CB7-CF191A9F9763}" dt="2025-11-28T03:37:38.126" v="3801"/>
          <ac:grpSpMkLst>
            <pc:docMk/>
            <pc:sldMk cId="3526862718" sldId="304"/>
            <ac:grpSpMk id="45" creationId="{AC7D757B-C3D0-3121-5D95-86B9B94EBA7C}"/>
          </ac:grpSpMkLst>
        </pc:grpChg>
        <pc:picChg chg="add del mod">
          <ac:chgData name="Mark Gladkevitch" userId="642f8ae5-2246-42be-8ec3-c78536de1189" providerId="ADAL" clId="{BF5DE61F-56EE-46C2-9CB7-CF191A9F9763}" dt="2025-11-27T17:10:10.812" v="3766" actId="1076"/>
          <ac:picMkLst>
            <pc:docMk/>
            <pc:sldMk cId="3526862718" sldId="304"/>
            <ac:picMk id="8" creationId="{06E626C7-020C-9B55-633D-627CF7AAFDF3}"/>
          </ac:picMkLst>
        </pc:picChg>
        <pc:picChg chg="mod">
          <ac:chgData name="Mark Gladkevitch" userId="642f8ae5-2246-42be-8ec3-c78536de1189" providerId="ADAL" clId="{BF5DE61F-56EE-46C2-9CB7-CF191A9F9763}" dt="2025-11-27T17:10:05.166" v="3764" actId="1076"/>
          <ac:picMkLst>
            <pc:docMk/>
            <pc:sldMk cId="3526862718" sldId="304"/>
            <ac:picMk id="9" creationId="{60FA9CD2-33E9-3E9C-1346-034477E6B9A4}"/>
          </ac:picMkLst>
        </pc:picChg>
        <pc:picChg chg="mod">
          <ac:chgData name="Mark Gladkevitch" userId="642f8ae5-2246-42be-8ec3-c78536de1189" providerId="ADAL" clId="{BF5DE61F-56EE-46C2-9CB7-CF191A9F9763}" dt="2025-11-28T03:37:38.126" v="3801"/>
          <ac:picMkLst>
            <pc:docMk/>
            <pc:sldMk cId="3526862718" sldId="304"/>
            <ac:picMk id="44" creationId="{8A5217B9-7B3F-E408-C0EA-520DB7E8E97E}"/>
          </ac:picMkLst>
        </pc:picChg>
        <pc:picChg chg="mod">
          <ac:chgData name="Mark Gladkevitch" userId="642f8ae5-2246-42be-8ec3-c78536de1189" providerId="ADAL" clId="{BF5DE61F-56EE-46C2-9CB7-CF191A9F9763}" dt="2025-11-28T03:37:38.126" v="3801"/>
          <ac:picMkLst>
            <pc:docMk/>
            <pc:sldMk cId="3526862718" sldId="304"/>
            <ac:picMk id="51" creationId="{E38B76D0-D980-CD80-EA19-C621CC0D207B}"/>
          </ac:picMkLst>
        </pc:picChg>
        <pc:picChg chg="mod">
          <ac:chgData name="Mark Gladkevitch" userId="642f8ae5-2246-42be-8ec3-c78536de1189" providerId="ADAL" clId="{BF5DE61F-56EE-46C2-9CB7-CF191A9F9763}" dt="2025-11-28T03:37:38.126" v="3801"/>
          <ac:picMkLst>
            <pc:docMk/>
            <pc:sldMk cId="3526862718" sldId="304"/>
            <ac:picMk id="52" creationId="{9D4CBC10-ACFC-3725-2C0B-3D2F539BB096}"/>
          </ac:picMkLst>
        </pc:picChg>
        <pc:picChg chg="mod">
          <ac:chgData name="Mark Gladkevitch" userId="642f8ae5-2246-42be-8ec3-c78536de1189" providerId="ADAL" clId="{BF5DE61F-56EE-46C2-9CB7-CF191A9F9763}" dt="2025-11-28T03:37:38.126" v="3801"/>
          <ac:picMkLst>
            <pc:docMk/>
            <pc:sldMk cId="3526862718" sldId="304"/>
            <ac:picMk id="53" creationId="{A26B971B-6A17-C7FC-D678-5293EA3C938C}"/>
          </ac:picMkLst>
        </pc:picChg>
      </pc:sldChg>
      <pc:sldChg chg="addSp modSp mod">
        <pc:chgData name="Mark Gladkevitch" userId="642f8ae5-2246-42be-8ec3-c78536de1189" providerId="ADAL" clId="{BF5DE61F-56EE-46C2-9CB7-CF191A9F9763}" dt="2025-11-30T08:11:05.447" v="4619" actId="1076"/>
        <pc:sldMkLst>
          <pc:docMk/>
          <pc:sldMk cId="993557165" sldId="305"/>
        </pc:sldMkLst>
        <pc:spChg chg="add mod">
          <ac:chgData name="Mark Gladkevitch" userId="642f8ae5-2246-42be-8ec3-c78536de1189" providerId="ADAL" clId="{BF5DE61F-56EE-46C2-9CB7-CF191A9F9763}" dt="2025-11-30T08:10:40.532" v="4613" actId="1076"/>
          <ac:spMkLst>
            <pc:docMk/>
            <pc:sldMk cId="993557165" sldId="305"/>
            <ac:spMk id="2" creationId="{B1D83A4A-B0FC-EE8A-9097-5D41705FA61D}"/>
          </ac:spMkLst>
        </pc:spChg>
        <pc:spChg chg="add mod">
          <ac:chgData name="Mark Gladkevitch" userId="642f8ae5-2246-42be-8ec3-c78536de1189" providerId="ADAL" clId="{BF5DE61F-56EE-46C2-9CB7-CF191A9F9763}" dt="2025-11-30T08:10:40.532" v="4613" actId="1076"/>
          <ac:spMkLst>
            <pc:docMk/>
            <pc:sldMk cId="993557165" sldId="305"/>
            <ac:spMk id="4" creationId="{E277A639-4347-BBEC-4AB4-CD5EBD6CEE78}"/>
          </ac:spMkLst>
        </pc:spChg>
        <pc:spChg chg="add mod">
          <ac:chgData name="Mark Gladkevitch" userId="642f8ae5-2246-42be-8ec3-c78536de1189" providerId="ADAL" clId="{BF5DE61F-56EE-46C2-9CB7-CF191A9F9763}" dt="2025-11-30T08:10:47.784" v="4615" actId="1076"/>
          <ac:spMkLst>
            <pc:docMk/>
            <pc:sldMk cId="993557165" sldId="305"/>
            <ac:spMk id="6" creationId="{A6C240C8-6E52-ACAB-D1EB-6827B7A2730E}"/>
          </ac:spMkLst>
        </pc:spChg>
        <pc:spChg chg="add mod">
          <ac:chgData name="Mark Gladkevitch" userId="642f8ae5-2246-42be-8ec3-c78536de1189" providerId="ADAL" clId="{BF5DE61F-56EE-46C2-9CB7-CF191A9F9763}" dt="2025-11-30T08:10:47.784" v="4615" actId="1076"/>
          <ac:spMkLst>
            <pc:docMk/>
            <pc:sldMk cId="993557165" sldId="305"/>
            <ac:spMk id="7" creationId="{5027A317-858E-3C79-A613-BC54D1E4ECA4}"/>
          </ac:spMkLst>
        </pc:spChg>
        <pc:picChg chg="add mod">
          <ac:chgData name="Mark Gladkevitch" userId="642f8ae5-2246-42be-8ec3-c78536de1189" providerId="ADAL" clId="{BF5DE61F-56EE-46C2-9CB7-CF191A9F9763}" dt="2025-11-30T08:10:40.532" v="4613" actId="1076"/>
          <ac:picMkLst>
            <pc:docMk/>
            <pc:sldMk cId="993557165" sldId="305"/>
            <ac:picMk id="3" creationId="{49AF79AE-215F-3F1B-47E1-4757EC808BD1}"/>
          </ac:picMkLst>
        </pc:picChg>
        <pc:picChg chg="add mod">
          <ac:chgData name="Mark Gladkevitch" userId="642f8ae5-2246-42be-8ec3-c78536de1189" providerId="ADAL" clId="{BF5DE61F-56EE-46C2-9CB7-CF191A9F9763}" dt="2025-11-30T08:10:47.784" v="4615" actId="1076"/>
          <ac:picMkLst>
            <pc:docMk/>
            <pc:sldMk cId="993557165" sldId="305"/>
            <ac:picMk id="5" creationId="{91D26B65-DF8B-F1DF-8BB5-A79E5912C2A4}"/>
          </ac:picMkLst>
        </pc:picChg>
        <pc:picChg chg="add mod">
          <ac:chgData name="Mark Gladkevitch" userId="642f8ae5-2246-42be-8ec3-c78536de1189" providerId="ADAL" clId="{BF5DE61F-56EE-46C2-9CB7-CF191A9F9763}" dt="2025-11-30T08:11:05.447" v="4619" actId="1076"/>
          <ac:picMkLst>
            <pc:docMk/>
            <pc:sldMk cId="993557165" sldId="305"/>
            <ac:picMk id="9" creationId="{C50C8E56-58FB-74A5-9884-DF314201EEF6}"/>
          </ac:picMkLst>
        </pc:picChg>
      </pc:sldChg>
      <pc:sldChg chg="addSp modSp mod">
        <pc:chgData name="Mark Gladkevitch" userId="642f8ae5-2246-42be-8ec3-c78536de1189" providerId="ADAL" clId="{BF5DE61F-56EE-46C2-9CB7-CF191A9F9763}" dt="2025-11-29T21:50:08.725" v="4308" actId="1076"/>
        <pc:sldMkLst>
          <pc:docMk/>
          <pc:sldMk cId="549159220" sldId="306"/>
        </pc:sldMkLst>
        <pc:spChg chg="add mod ord">
          <ac:chgData name="Mark Gladkevitch" userId="642f8ae5-2246-42be-8ec3-c78536de1189" providerId="ADAL" clId="{BF5DE61F-56EE-46C2-9CB7-CF191A9F9763}" dt="2025-11-28T04:52:54.959" v="3927" actId="1076"/>
          <ac:spMkLst>
            <pc:docMk/>
            <pc:sldMk cId="549159220" sldId="306"/>
            <ac:spMk id="2" creationId="{27170FDC-66DB-304E-F413-40111E7BDEBF}"/>
          </ac:spMkLst>
        </pc:spChg>
        <pc:spChg chg="add mod">
          <ac:chgData name="Mark Gladkevitch" userId="642f8ae5-2246-42be-8ec3-c78536de1189" providerId="ADAL" clId="{BF5DE61F-56EE-46C2-9CB7-CF191A9F9763}" dt="2025-11-28T04:50:26.755" v="3898"/>
          <ac:spMkLst>
            <pc:docMk/>
            <pc:sldMk cId="549159220" sldId="306"/>
            <ac:spMk id="7" creationId="{B7B299DE-D73B-3427-875F-D94F5AF3A4A4}"/>
          </ac:spMkLst>
        </pc:spChg>
        <pc:spChg chg="add mod">
          <ac:chgData name="Mark Gladkevitch" userId="642f8ae5-2246-42be-8ec3-c78536de1189" providerId="ADAL" clId="{BF5DE61F-56EE-46C2-9CB7-CF191A9F9763}" dt="2025-11-28T04:50:26.755" v="3898"/>
          <ac:spMkLst>
            <pc:docMk/>
            <pc:sldMk cId="549159220" sldId="306"/>
            <ac:spMk id="8" creationId="{0447A028-A366-DBB0-E0D5-AB596704CA81}"/>
          </ac:spMkLst>
        </pc:spChg>
        <pc:spChg chg="add mod">
          <ac:chgData name="Mark Gladkevitch" userId="642f8ae5-2246-42be-8ec3-c78536de1189" providerId="ADAL" clId="{BF5DE61F-56EE-46C2-9CB7-CF191A9F9763}" dt="2025-11-28T04:53:01.172" v="3931" actId="1076"/>
          <ac:spMkLst>
            <pc:docMk/>
            <pc:sldMk cId="549159220" sldId="306"/>
            <ac:spMk id="13" creationId="{6371667D-D777-D355-44C9-242A0E065516}"/>
          </ac:spMkLst>
        </pc:spChg>
        <pc:spChg chg="ord">
          <ac:chgData name="Mark Gladkevitch" userId="642f8ae5-2246-42be-8ec3-c78536de1189" providerId="ADAL" clId="{BF5DE61F-56EE-46C2-9CB7-CF191A9F9763}" dt="2025-11-28T03:37:11.534" v="3799" actId="170"/>
          <ac:spMkLst>
            <pc:docMk/>
            <pc:sldMk cId="549159220" sldId="306"/>
            <ac:spMk id="34" creationId="{D3FB39EF-843C-0B79-F7DA-E734D37FC1A2}"/>
          </ac:spMkLst>
        </pc:spChg>
        <pc:spChg chg="mod">
          <ac:chgData name="Mark Gladkevitch" userId="642f8ae5-2246-42be-8ec3-c78536de1189" providerId="ADAL" clId="{BF5DE61F-56EE-46C2-9CB7-CF191A9F9763}" dt="2025-11-28T04:38:35.205" v="3818" actId="14861"/>
          <ac:spMkLst>
            <pc:docMk/>
            <pc:sldMk cId="549159220" sldId="306"/>
            <ac:spMk id="39" creationId="{1DB5C6A2-D6C1-7C99-E1B1-2575C777E176}"/>
          </ac:spMkLst>
        </pc:spChg>
        <pc:spChg chg="mod">
          <ac:chgData name="Mark Gladkevitch" userId="642f8ae5-2246-42be-8ec3-c78536de1189" providerId="ADAL" clId="{BF5DE61F-56EE-46C2-9CB7-CF191A9F9763}" dt="2025-11-28T04:38:35.205" v="3818" actId="14861"/>
          <ac:spMkLst>
            <pc:docMk/>
            <pc:sldMk cId="549159220" sldId="306"/>
            <ac:spMk id="40" creationId="{B3AF8E29-F123-43A7-44B2-056C9E8793CA}"/>
          </ac:spMkLst>
        </pc:spChg>
        <pc:spChg chg="mod">
          <ac:chgData name="Mark Gladkevitch" userId="642f8ae5-2246-42be-8ec3-c78536de1189" providerId="ADAL" clId="{BF5DE61F-56EE-46C2-9CB7-CF191A9F9763}" dt="2025-11-29T21:50:08.725" v="4308" actId="1076"/>
          <ac:spMkLst>
            <pc:docMk/>
            <pc:sldMk cId="549159220" sldId="306"/>
            <ac:spMk id="41" creationId="{575BAFF1-0F73-CE95-3617-8A6D72534A1C}"/>
          </ac:spMkLst>
        </pc:spChg>
        <pc:spChg chg="mod">
          <ac:chgData name="Mark Gladkevitch" userId="642f8ae5-2246-42be-8ec3-c78536de1189" providerId="ADAL" clId="{BF5DE61F-56EE-46C2-9CB7-CF191A9F9763}" dt="2025-11-29T21:50:02.705" v="4307" actId="1076"/>
          <ac:spMkLst>
            <pc:docMk/>
            <pc:sldMk cId="549159220" sldId="306"/>
            <ac:spMk id="42" creationId="{053603BC-7634-8760-10C3-8B4394888AFC}"/>
          </ac:spMkLst>
        </pc:spChg>
        <pc:grpChg chg="mod">
          <ac:chgData name="Mark Gladkevitch" userId="642f8ae5-2246-42be-8ec3-c78536de1189" providerId="ADAL" clId="{BF5DE61F-56EE-46C2-9CB7-CF191A9F9763}" dt="2025-11-28T04:46:59.918" v="3875" actId="688"/>
          <ac:grpSpMkLst>
            <pc:docMk/>
            <pc:sldMk cId="549159220" sldId="306"/>
            <ac:grpSpMk id="11" creationId="{42E1B282-CC80-684A-B049-C8B363D22C97}"/>
          </ac:grpSpMkLst>
        </pc:grpChg>
        <pc:picChg chg="add mod">
          <ac:chgData name="Mark Gladkevitch" userId="642f8ae5-2246-42be-8ec3-c78536de1189" providerId="ADAL" clId="{BF5DE61F-56EE-46C2-9CB7-CF191A9F9763}" dt="2025-11-28T04:53:01.172" v="3931" actId="1076"/>
          <ac:picMkLst>
            <pc:docMk/>
            <pc:sldMk cId="549159220" sldId="306"/>
            <ac:picMk id="9" creationId="{2278007B-D204-82E7-35F5-A9BA44CC7BF5}"/>
          </ac:picMkLst>
        </pc:picChg>
        <pc:picChg chg="add mod">
          <ac:chgData name="Mark Gladkevitch" userId="642f8ae5-2246-42be-8ec3-c78536de1189" providerId="ADAL" clId="{BF5DE61F-56EE-46C2-9CB7-CF191A9F9763}" dt="2025-11-28T04:53:01.172" v="3931" actId="1076"/>
          <ac:picMkLst>
            <pc:docMk/>
            <pc:sldMk cId="549159220" sldId="306"/>
            <ac:picMk id="12" creationId="{8F37737E-CCE9-B70C-0570-F45EA34F23A3}"/>
          </ac:picMkLst>
        </pc:picChg>
        <pc:picChg chg="mod">
          <ac:chgData name="Mark Gladkevitch" userId="642f8ae5-2246-42be-8ec3-c78536de1189" providerId="ADAL" clId="{BF5DE61F-56EE-46C2-9CB7-CF191A9F9763}" dt="2025-11-28T04:38:35.205" v="3818" actId="14861"/>
          <ac:picMkLst>
            <pc:docMk/>
            <pc:sldMk cId="549159220" sldId="306"/>
            <ac:picMk id="37" creationId="{043F76D9-7E33-B312-6035-661EB89E7EA5}"/>
          </ac:picMkLst>
        </pc:picChg>
        <pc:picChg chg="mod">
          <ac:chgData name="Mark Gladkevitch" userId="642f8ae5-2246-42be-8ec3-c78536de1189" providerId="ADAL" clId="{BF5DE61F-56EE-46C2-9CB7-CF191A9F9763}" dt="2025-11-28T04:38:02.165" v="3817" actId="14861"/>
          <ac:picMkLst>
            <pc:docMk/>
            <pc:sldMk cId="549159220" sldId="306"/>
            <ac:picMk id="38" creationId="{DE4B2A3A-E300-C716-4152-9D1AED34A6B7}"/>
          </ac:picMkLst>
        </pc:picChg>
      </pc:sldChg>
      <pc:sldChg chg="add">
        <pc:chgData name="Mark Gladkevitch" userId="642f8ae5-2246-42be-8ec3-c78536de1189" providerId="ADAL" clId="{BF5DE61F-56EE-46C2-9CB7-CF191A9F9763}" dt="2025-11-28T04:35:52.667" v="3806" actId="2890"/>
        <pc:sldMkLst>
          <pc:docMk/>
          <pc:sldMk cId="73026439" sldId="307"/>
        </pc:sldMkLst>
      </pc:sldChg>
      <pc:sldChg chg="addSp delSp modSp add mod">
        <pc:chgData name="Mark Gladkevitch" userId="642f8ae5-2246-42be-8ec3-c78536de1189" providerId="ADAL" clId="{BF5DE61F-56EE-46C2-9CB7-CF191A9F9763}" dt="2025-11-29T21:50:34.129" v="4326" actId="20577"/>
        <pc:sldMkLst>
          <pc:docMk/>
          <pc:sldMk cId="3342814641" sldId="308"/>
        </pc:sldMkLst>
        <pc:spChg chg="add del mod">
          <ac:chgData name="Mark Gladkevitch" userId="642f8ae5-2246-42be-8ec3-c78536de1189" providerId="ADAL" clId="{BF5DE61F-56EE-46C2-9CB7-CF191A9F9763}" dt="2025-11-28T04:48:45.815" v="3884" actId="478"/>
          <ac:spMkLst>
            <pc:docMk/>
            <pc:sldMk cId="3342814641" sldId="308"/>
            <ac:spMk id="2" creationId="{5AE87FE0-F0DA-CB8E-FD23-F399E20AAA43}"/>
          </ac:spMkLst>
        </pc:spChg>
        <pc:spChg chg="add mod ord">
          <ac:chgData name="Mark Gladkevitch" userId="642f8ae5-2246-42be-8ec3-c78536de1189" providerId="ADAL" clId="{BF5DE61F-56EE-46C2-9CB7-CF191A9F9763}" dt="2025-11-28T04:52:20.217" v="3914" actId="1076"/>
          <ac:spMkLst>
            <pc:docMk/>
            <pc:sldMk cId="3342814641" sldId="308"/>
            <ac:spMk id="7" creationId="{FDED9925-47D8-48F6-5E9A-16CF5E3E0E87}"/>
          </ac:spMkLst>
        </pc:spChg>
        <pc:spChg chg="add mod">
          <ac:chgData name="Mark Gladkevitch" userId="642f8ae5-2246-42be-8ec3-c78536de1189" providerId="ADAL" clId="{BF5DE61F-56EE-46C2-9CB7-CF191A9F9763}" dt="2025-11-29T21:50:34.129" v="4326" actId="20577"/>
          <ac:spMkLst>
            <pc:docMk/>
            <pc:sldMk cId="3342814641" sldId="308"/>
            <ac:spMk id="8" creationId="{AB6D35C5-76DE-5971-A41B-43085D5A0552}"/>
          </ac:spMkLst>
        </pc:spChg>
        <pc:spChg chg="add mod ord">
          <ac:chgData name="Mark Gladkevitch" userId="642f8ae5-2246-42be-8ec3-c78536de1189" providerId="ADAL" clId="{BF5DE61F-56EE-46C2-9CB7-CF191A9F9763}" dt="2025-11-28T04:51:14.098" v="3908" actId="1076"/>
          <ac:spMkLst>
            <pc:docMk/>
            <pc:sldMk cId="3342814641" sldId="308"/>
            <ac:spMk id="9" creationId="{38BE869C-1EF4-F38A-3164-C51E5CD2568F}"/>
          </ac:spMkLst>
        </pc:spChg>
        <pc:spChg chg="add mod">
          <ac:chgData name="Mark Gladkevitch" userId="642f8ae5-2246-42be-8ec3-c78536de1189" providerId="ADAL" clId="{BF5DE61F-56EE-46C2-9CB7-CF191A9F9763}" dt="2025-11-28T04:50:53.706" v="3903" actId="1076"/>
          <ac:spMkLst>
            <pc:docMk/>
            <pc:sldMk cId="3342814641" sldId="308"/>
            <ac:spMk id="12" creationId="{FD9ECB76-1388-3113-995F-BB6D0FF788D6}"/>
          </ac:spMkLst>
        </pc:spChg>
        <pc:spChg chg="add mod">
          <ac:chgData name="Mark Gladkevitch" userId="642f8ae5-2246-42be-8ec3-c78536de1189" providerId="ADAL" clId="{BF5DE61F-56EE-46C2-9CB7-CF191A9F9763}" dt="2025-11-28T04:52:23.757" v="3915" actId="1076"/>
          <ac:spMkLst>
            <pc:docMk/>
            <pc:sldMk cId="3342814641" sldId="308"/>
            <ac:spMk id="22" creationId="{1B2BA12C-56BB-6894-AF23-6E9CA77220D7}"/>
          </ac:spMkLst>
        </pc:spChg>
        <pc:spChg chg="mod">
          <ac:chgData name="Mark Gladkevitch" userId="642f8ae5-2246-42be-8ec3-c78536de1189" providerId="ADAL" clId="{BF5DE61F-56EE-46C2-9CB7-CF191A9F9763}" dt="2025-11-28T04:40:15.784" v="3834" actId="1076"/>
          <ac:spMkLst>
            <pc:docMk/>
            <pc:sldMk cId="3342814641" sldId="308"/>
            <ac:spMk id="34" creationId="{A3291C9F-8273-E863-3845-63DFD2191CA9}"/>
          </ac:spMkLst>
        </pc:spChg>
        <pc:spChg chg="mod">
          <ac:chgData name="Mark Gladkevitch" userId="642f8ae5-2246-42be-8ec3-c78536de1189" providerId="ADAL" clId="{BF5DE61F-56EE-46C2-9CB7-CF191A9F9763}" dt="2025-11-28T04:40:45.850" v="3844" actId="1076"/>
          <ac:spMkLst>
            <pc:docMk/>
            <pc:sldMk cId="3342814641" sldId="308"/>
            <ac:spMk id="36" creationId="{6C6D7405-1138-5FA0-9069-1205E1BE4E39}"/>
          </ac:spMkLst>
        </pc:spChg>
        <pc:spChg chg="mod">
          <ac:chgData name="Mark Gladkevitch" userId="642f8ae5-2246-42be-8ec3-c78536de1189" providerId="ADAL" clId="{BF5DE61F-56EE-46C2-9CB7-CF191A9F9763}" dt="2025-11-28T04:40:01.931" v="3831" actId="1076"/>
          <ac:spMkLst>
            <pc:docMk/>
            <pc:sldMk cId="3342814641" sldId="308"/>
            <ac:spMk id="39" creationId="{31211ABF-F0C2-9EBB-DF0B-B99F36DFBAD0}"/>
          </ac:spMkLst>
        </pc:spChg>
        <pc:spChg chg="mod">
          <ac:chgData name="Mark Gladkevitch" userId="642f8ae5-2246-42be-8ec3-c78536de1189" providerId="ADAL" clId="{BF5DE61F-56EE-46C2-9CB7-CF191A9F9763}" dt="2025-11-28T04:40:01.931" v="3831" actId="1076"/>
          <ac:spMkLst>
            <pc:docMk/>
            <pc:sldMk cId="3342814641" sldId="308"/>
            <ac:spMk id="40" creationId="{32EFCC37-4739-C21C-182D-1AD4D84E9248}"/>
          </ac:spMkLst>
        </pc:spChg>
        <pc:spChg chg="mod">
          <ac:chgData name="Mark Gladkevitch" userId="642f8ae5-2246-42be-8ec3-c78536de1189" providerId="ADAL" clId="{BF5DE61F-56EE-46C2-9CB7-CF191A9F9763}" dt="2025-11-28T04:40:01.931" v="3831" actId="1076"/>
          <ac:spMkLst>
            <pc:docMk/>
            <pc:sldMk cId="3342814641" sldId="308"/>
            <ac:spMk id="41" creationId="{F2EDAE2C-A760-D330-D2BF-02129EA4D2AC}"/>
          </ac:spMkLst>
        </pc:spChg>
        <pc:spChg chg="mod">
          <ac:chgData name="Mark Gladkevitch" userId="642f8ae5-2246-42be-8ec3-c78536de1189" providerId="ADAL" clId="{BF5DE61F-56EE-46C2-9CB7-CF191A9F9763}" dt="2025-11-28T04:40:01.931" v="3831" actId="1076"/>
          <ac:spMkLst>
            <pc:docMk/>
            <pc:sldMk cId="3342814641" sldId="308"/>
            <ac:spMk id="42" creationId="{AAA34562-FBDC-F54D-19FF-D9EDF2B75989}"/>
          </ac:spMkLst>
        </pc:spChg>
        <pc:grpChg chg="mod">
          <ac:chgData name="Mark Gladkevitch" userId="642f8ae5-2246-42be-8ec3-c78536de1189" providerId="ADAL" clId="{BF5DE61F-56EE-46C2-9CB7-CF191A9F9763}" dt="2025-11-28T04:47:05.958" v="3876" actId="688"/>
          <ac:grpSpMkLst>
            <pc:docMk/>
            <pc:sldMk cId="3342814641" sldId="308"/>
            <ac:grpSpMk id="11" creationId="{E3E831A0-342B-A9B6-38F5-955472648199}"/>
          </ac:grpSpMkLst>
        </pc:grpChg>
        <pc:picChg chg="add mod">
          <ac:chgData name="Mark Gladkevitch" userId="642f8ae5-2246-42be-8ec3-c78536de1189" providerId="ADAL" clId="{BF5DE61F-56EE-46C2-9CB7-CF191A9F9763}" dt="2025-11-28T04:52:17.962" v="3912" actId="1076"/>
          <ac:picMkLst>
            <pc:docMk/>
            <pc:sldMk cId="3342814641" sldId="308"/>
            <ac:picMk id="13" creationId="{5C633A7B-D514-E35D-A13B-42462E54F6A6}"/>
          </ac:picMkLst>
        </pc:picChg>
        <pc:picChg chg="add mod">
          <ac:chgData name="Mark Gladkevitch" userId="642f8ae5-2246-42be-8ec3-c78536de1189" providerId="ADAL" clId="{BF5DE61F-56EE-46C2-9CB7-CF191A9F9763}" dt="2025-11-28T04:52:28.496" v="3917" actId="1076"/>
          <ac:picMkLst>
            <pc:docMk/>
            <pc:sldMk cId="3342814641" sldId="308"/>
            <ac:picMk id="16" creationId="{E2B9703D-3335-B804-149E-59E4F734925A}"/>
          </ac:picMkLst>
        </pc:picChg>
        <pc:picChg chg="mod">
          <ac:chgData name="Mark Gladkevitch" userId="642f8ae5-2246-42be-8ec3-c78536de1189" providerId="ADAL" clId="{BF5DE61F-56EE-46C2-9CB7-CF191A9F9763}" dt="2025-11-28T04:40:01.931" v="3831" actId="1076"/>
          <ac:picMkLst>
            <pc:docMk/>
            <pc:sldMk cId="3342814641" sldId="308"/>
            <ac:picMk id="37" creationId="{42539611-A1F8-63E1-64C9-355A58FC7E23}"/>
          </ac:picMkLst>
        </pc:picChg>
        <pc:picChg chg="mod">
          <ac:chgData name="Mark Gladkevitch" userId="642f8ae5-2246-42be-8ec3-c78536de1189" providerId="ADAL" clId="{BF5DE61F-56EE-46C2-9CB7-CF191A9F9763}" dt="2025-11-28T04:40:01.931" v="3831" actId="1076"/>
          <ac:picMkLst>
            <pc:docMk/>
            <pc:sldMk cId="3342814641" sldId="308"/>
            <ac:picMk id="38" creationId="{EC56FEC9-60C4-D404-AEDB-E6262E0B0B1D}"/>
          </ac:picMkLst>
        </pc:picChg>
      </pc:sldChg>
      <pc:sldChg chg="addSp delSp modSp add mod">
        <pc:chgData name="Mark Gladkevitch" userId="642f8ae5-2246-42be-8ec3-c78536de1189" providerId="ADAL" clId="{BF5DE61F-56EE-46C2-9CB7-CF191A9F9763}" dt="2025-11-28T05:32:28.958" v="3985" actId="1076"/>
        <pc:sldMkLst>
          <pc:docMk/>
          <pc:sldMk cId="2285401561" sldId="309"/>
        </pc:sldMkLst>
        <pc:spChg chg="add mod">
          <ac:chgData name="Mark Gladkevitch" userId="642f8ae5-2246-42be-8ec3-c78536de1189" providerId="ADAL" clId="{BF5DE61F-56EE-46C2-9CB7-CF191A9F9763}" dt="2025-11-28T05:32:28.958" v="3985" actId="1076"/>
          <ac:spMkLst>
            <pc:docMk/>
            <pc:sldMk cId="2285401561" sldId="309"/>
            <ac:spMk id="8" creationId="{5C755DF1-86B2-3ED6-EBED-28B9A2F91C17}"/>
          </ac:spMkLst>
        </pc:spChg>
        <pc:spChg chg="mod">
          <ac:chgData name="Mark Gladkevitch" userId="642f8ae5-2246-42be-8ec3-c78536de1189" providerId="ADAL" clId="{BF5DE61F-56EE-46C2-9CB7-CF191A9F9763}" dt="2025-11-28T05:30:53.084" v="3960" actId="1076"/>
          <ac:spMkLst>
            <pc:docMk/>
            <pc:sldMk cId="2285401561" sldId="309"/>
            <ac:spMk id="9" creationId="{6EFC80E4-FE8D-8F16-06C3-94CD516987C9}"/>
          </ac:spMkLst>
        </pc:spChg>
        <pc:spChg chg="mod">
          <ac:chgData name="Mark Gladkevitch" userId="642f8ae5-2246-42be-8ec3-c78536de1189" providerId="ADAL" clId="{BF5DE61F-56EE-46C2-9CB7-CF191A9F9763}" dt="2025-11-28T05:30:51.581" v="3959" actId="1076"/>
          <ac:spMkLst>
            <pc:docMk/>
            <pc:sldMk cId="2285401561" sldId="309"/>
            <ac:spMk id="12" creationId="{C052109E-68B7-A464-17CC-21EFAE6A7E6E}"/>
          </ac:spMkLst>
        </pc:spChg>
        <pc:spChg chg="mod">
          <ac:chgData name="Mark Gladkevitch" userId="642f8ae5-2246-42be-8ec3-c78536de1189" providerId="ADAL" clId="{BF5DE61F-56EE-46C2-9CB7-CF191A9F9763}" dt="2025-11-28T05:30:45.709" v="3957" actId="1076"/>
          <ac:spMkLst>
            <pc:docMk/>
            <pc:sldMk cId="2285401561" sldId="309"/>
            <ac:spMk id="22" creationId="{EE655151-1411-0065-AF13-D2FC0202FA0C}"/>
          </ac:spMkLst>
        </pc:spChg>
        <pc:spChg chg="mod">
          <ac:chgData name="Mark Gladkevitch" userId="642f8ae5-2246-42be-8ec3-c78536de1189" providerId="ADAL" clId="{BF5DE61F-56EE-46C2-9CB7-CF191A9F9763}" dt="2025-11-28T05:32:05.625" v="3971"/>
          <ac:spMkLst>
            <pc:docMk/>
            <pc:sldMk cId="2285401561" sldId="309"/>
            <ac:spMk id="25" creationId="{7E49AE53-AC07-A015-2A8C-989904FDA625}"/>
          </ac:spMkLst>
        </pc:spChg>
        <pc:spChg chg="mod">
          <ac:chgData name="Mark Gladkevitch" userId="642f8ae5-2246-42be-8ec3-c78536de1189" providerId="ADAL" clId="{BF5DE61F-56EE-46C2-9CB7-CF191A9F9763}" dt="2025-11-28T05:32:05.625" v="3971"/>
          <ac:spMkLst>
            <pc:docMk/>
            <pc:sldMk cId="2285401561" sldId="309"/>
            <ac:spMk id="26" creationId="{A0D00C3C-6E72-16D6-7AB9-7B09ECC802BE}"/>
          </ac:spMkLst>
        </pc:spChg>
        <pc:spChg chg="mod">
          <ac:chgData name="Mark Gladkevitch" userId="642f8ae5-2246-42be-8ec3-c78536de1189" providerId="ADAL" clId="{BF5DE61F-56EE-46C2-9CB7-CF191A9F9763}" dt="2025-11-28T05:32:05.625" v="3971"/>
          <ac:spMkLst>
            <pc:docMk/>
            <pc:sldMk cId="2285401561" sldId="309"/>
            <ac:spMk id="27" creationId="{B4FADAA0-F9F7-45E4-B749-125BE7EAFC4C}"/>
          </ac:spMkLst>
        </pc:spChg>
        <pc:spChg chg="mod">
          <ac:chgData name="Mark Gladkevitch" userId="642f8ae5-2246-42be-8ec3-c78536de1189" providerId="ADAL" clId="{BF5DE61F-56EE-46C2-9CB7-CF191A9F9763}" dt="2025-11-28T05:32:05.625" v="3971"/>
          <ac:spMkLst>
            <pc:docMk/>
            <pc:sldMk cId="2285401561" sldId="309"/>
            <ac:spMk id="29" creationId="{79BB86A5-12FB-5F7B-24D4-F04E5BFBF2D0}"/>
          </ac:spMkLst>
        </pc:spChg>
        <pc:spChg chg="mod">
          <ac:chgData name="Mark Gladkevitch" userId="642f8ae5-2246-42be-8ec3-c78536de1189" providerId="ADAL" clId="{BF5DE61F-56EE-46C2-9CB7-CF191A9F9763}" dt="2025-11-28T05:32:05.625" v="3971"/>
          <ac:spMkLst>
            <pc:docMk/>
            <pc:sldMk cId="2285401561" sldId="309"/>
            <ac:spMk id="31" creationId="{FB1AAE97-7B52-D628-5971-73B5240B3612}"/>
          </ac:spMkLst>
        </pc:spChg>
        <pc:spChg chg="mod">
          <ac:chgData name="Mark Gladkevitch" userId="642f8ae5-2246-42be-8ec3-c78536de1189" providerId="ADAL" clId="{BF5DE61F-56EE-46C2-9CB7-CF191A9F9763}" dt="2025-11-28T05:32:05.625" v="3971"/>
          <ac:spMkLst>
            <pc:docMk/>
            <pc:sldMk cId="2285401561" sldId="309"/>
            <ac:spMk id="33" creationId="{FD5E9AAD-5BCC-69DC-179D-56F5B68B2F14}"/>
          </ac:spMkLst>
        </pc:spChg>
        <pc:spChg chg="mod">
          <ac:chgData name="Mark Gladkevitch" userId="642f8ae5-2246-42be-8ec3-c78536de1189" providerId="ADAL" clId="{BF5DE61F-56EE-46C2-9CB7-CF191A9F9763}" dt="2025-11-28T05:32:05.625" v="3971"/>
          <ac:spMkLst>
            <pc:docMk/>
            <pc:sldMk cId="2285401561" sldId="309"/>
            <ac:spMk id="43" creationId="{466C6C12-FFDD-3B72-0EFE-8CEB0BABBB66}"/>
          </ac:spMkLst>
        </pc:spChg>
        <pc:spChg chg="mod">
          <ac:chgData name="Mark Gladkevitch" userId="642f8ae5-2246-42be-8ec3-c78536de1189" providerId="ADAL" clId="{BF5DE61F-56EE-46C2-9CB7-CF191A9F9763}" dt="2025-11-28T05:32:05.625" v="3971"/>
          <ac:spMkLst>
            <pc:docMk/>
            <pc:sldMk cId="2285401561" sldId="309"/>
            <ac:spMk id="44" creationId="{8FB03D74-2C61-D604-B55A-8BCD97BE8A1F}"/>
          </ac:spMkLst>
        </pc:spChg>
        <pc:spChg chg="mod">
          <ac:chgData name="Mark Gladkevitch" userId="642f8ae5-2246-42be-8ec3-c78536de1189" providerId="ADAL" clId="{BF5DE61F-56EE-46C2-9CB7-CF191A9F9763}" dt="2025-11-28T05:32:05.625" v="3971"/>
          <ac:spMkLst>
            <pc:docMk/>
            <pc:sldMk cId="2285401561" sldId="309"/>
            <ac:spMk id="45" creationId="{604A9A19-C68F-E731-B5F1-EE330EACDE60}"/>
          </ac:spMkLst>
        </pc:spChg>
        <pc:spChg chg="mod">
          <ac:chgData name="Mark Gladkevitch" userId="642f8ae5-2246-42be-8ec3-c78536de1189" providerId="ADAL" clId="{BF5DE61F-56EE-46C2-9CB7-CF191A9F9763}" dt="2025-11-28T05:32:05.625" v="3971"/>
          <ac:spMkLst>
            <pc:docMk/>
            <pc:sldMk cId="2285401561" sldId="309"/>
            <ac:spMk id="46" creationId="{A79A3532-E6F0-525E-2F8E-9A6C67F4BA76}"/>
          </ac:spMkLst>
        </pc:spChg>
        <pc:grpChg chg="mod">
          <ac:chgData name="Mark Gladkevitch" userId="642f8ae5-2246-42be-8ec3-c78536de1189" providerId="ADAL" clId="{BF5DE61F-56EE-46C2-9CB7-CF191A9F9763}" dt="2025-11-28T05:30:32.539" v="3952" actId="1076"/>
          <ac:grpSpMkLst>
            <pc:docMk/>
            <pc:sldMk cId="2285401561" sldId="309"/>
            <ac:grpSpMk id="11" creationId="{82E799B4-0A76-4AAC-4AFF-775CCDC74971}"/>
          </ac:grpSpMkLst>
        </pc:grpChg>
        <pc:grpChg chg="mod">
          <ac:chgData name="Mark Gladkevitch" userId="642f8ae5-2246-42be-8ec3-c78536de1189" providerId="ADAL" clId="{BF5DE61F-56EE-46C2-9CB7-CF191A9F9763}" dt="2025-11-28T05:32:24.913" v="3983" actId="1076"/>
          <ac:grpSpMkLst>
            <pc:docMk/>
            <pc:sldMk cId="2285401561" sldId="309"/>
            <ac:grpSpMk id="20" creationId="{12E1DE76-D9BF-E265-7D70-A9C1DEA97D54}"/>
          </ac:grpSpMkLst>
        </pc:grpChg>
        <pc:picChg chg="mod">
          <ac:chgData name="Mark Gladkevitch" userId="642f8ae5-2246-42be-8ec3-c78536de1189" providerId="ADAL" clId="{BF5DE61F-56EE-46C2-9CB7-CF191A9F9763}" dt="2025-11-28T05:30:42.014" v="3956" actId="1076"/>
          <ac:picMkLst>
            <pc:docMk/>
            <pc:sldMk cId="2285401561" sldId="309"/>
            <ac:picMk id="13" creationId="{D5397C40-4BF0-B944-9067-2BA0CA568B0D}"/>
          </ac:picMkLst>
        </pc:picChg>
        <pc:picChg chg="mod">
          <ac:chgData name="Mark Gladkevitch" userId="642f8ae5-2246-42be-8ec3-c78536de1189" providerId="ADAL" clId="{BF5DE61F-56EE-46C2-9CB7-CF191A9F9763}" dt="2025-11-28T05:32:25.887" v="3984" actId="1076"/>
          <ac:picMkLst>
            <pc:docMk/>
            <pc:sldMk cId="2285401561" sldId="309"/>
            <ac:picMk id="16" creationId="{EE00A6DB-C325-505F-F293-7F3B19783035}"/>
          </ac:picMkLst>
        </pc:picChg>
      </pc:sldChg>
      <pc:sldChg chg="delSp modSp new del mod">
        <pc:chgData name="Mark Gladkevitch" userId="642f8ae5-2246-42be-8ec3-c78536de1189" providerId="ADAL" clId="{BF5DE61F-56EE-46C2-9CB7-CF191A9F9763}" dt="2025-12-03T03:19:25.294" v="5196" actId="47"/>
        <pc:sldMkLst>
          <pc:docMk/>
          <pc:sldMk cId="3482720982" sldId="310"/>
        </pc:sldMkLst>
      </pc:sldChg>
      <pc:sldChg chg="new">
        <pc:chgData name="Mark Gladkevitch" userId="642f8ae5-2246-42be-8ec3-c78536de1189" providerId="ADAL" clId="{BF5DE61F-56EE-46C2-9CB7-CF191A9F9763}" dt="2025-11-28T06:20:15.750" v="4092" actId="680"/>
        <pc:sldMkLst>
          <pc:docMk/>
          <pc:sldMk cId="1865495715" sldId="311"/>
        </pc:sldMkLst>
      </pc:sldChg>
      <pc:sldChg chg="addSp modSp new modTransition modAnim">
        <pc:chgData name="Mark Gladkevitch" userId="642f8ae5-2246-42be-8ec3-c78536de1189" providerId="ADAL" clId="{BF5DE61F-56EE-46C2-9CB7-CF191A9F9763}" dt="2025-11-28T06:25:09.001" v="4098"/>
        <pc:sldMkLst>
          <pc:docMk/>
          <pc:sldMk cId="3696904151" sldId="312"/>
        </pc:sldMkLst>
        <pc:picChg chg="add mod">
          <ac:chgData name="Mark Gladkevitch" userId="642f8ae5-2246-42be-8ec3-c78536de1189" providerId="ADAL" clId="{BF5DE61F-56EE-46C2-9CB7-CF191A9F9763}" dt="2025-11-28T06:24:34.548" v="4095"/>
          <ac:picMkLst>
            <pc:docMk/>
            <pc:sldMk cId="3696904151" sldId="312"/>
            <ac:picMk id="2" creationId="{84DF8EBD-210E-1A89-3674-F1010A1C391A}"/>
          </ac:picMkLst>
        </pc:picChg>
      </pc:sldChg>
      <pc:sldChg chg="addSp modSp new mod modTransition setBg">
        <pc:chgData name="Mark Gladkevitch" userId="642f8ae5-2246-42be-8ec3-c78536de1189" providerId="ADAL" clId="{BF5DE61F-56EE-46C2-9CB7-CF191A9F9763}" dt="2025-11-28T06:40:59.560" v="4265" actId="20577"/>
        <pc:sldMkLst>
          <pc:docMk/>
          <pc:sldMk cId="634935422" sldId="313"/>
        </pc:sldMkLst>
        <pc:spChg chg="add mod">
          <ac:chgData name="Mark Gladkevitch" userId="642f8ae5-2246-42be-8ec3-c78536de1189" providerId="ADAL" clId="{BF5DE61F-56EE-46C2-9CB7-CF191A9F9763}" dt="2025-11-28T06:35:26.136" v="4126" actId="207"/>
          <ac:spMkLst>
            <pc:docMk/>
            <pc:sldMk cId="634935422" sldId="313"/>
            <ac:spMk id="2" creationId="{2B392024-777F-E8E5-3247-472ECEEEC205}"/>
          </ac:spMkLst>
        </pc:spChg>
        <pc:spChg chg="add mod">
          <ac:chgData name="Mark Gladkevitch" userId="642f8ae5-2246-42be-8ec3-c78536de1189" providerId="ADAL" clId="{BF5DE61F-56EE-46C2-9CB7-CF191A9F9763}" dt="2025-11-28T06:37:43.991" v="4139" actId="1076"/>
          <ac:spMkLst>
            <pc:docMk/>
            <pc:sldMk cId="634935422" sldId="313"/>
            <ac:spMk id="4" creationId="{576EA63B-9847-C3F7-DDEA-6124538CFDFA}"/>
          </ac:spMkLst>
        </pc:spChg>
        <pc:spChg chg="add mod">
          <ac:chgData name="Mark Gladkevitch" userId="642f8ae5-2246-42be-8ec3-c78536de1189" providerId="ADAL" clId="{BF5DE61F-56EE-46C2-9CB7-CF191A9F9763}" dt="2025-11-28T06:40:59.560" v="4265" actId="20577"/>
          <ac:spMkLst>
            <pc:docMk/>
            <pc:sldMk cId="634935422" sldId="313"/>
            <ac:spMk id="5" creationId="{586A6F5F-C255-16D8-4ED5-AC64ACBAA655}"/>
          </ac:spMkLst>
        </pc:spChg>
        <pc:spChg chg="add mod">
          <ac:chgData name="Mark Gladkevitch" userId="642f8ae5-2246-42be-8ec3-c78536de1189" providerId="ADAL" clId="{BF5DE61F-56EE-46C2-9CB7-CF191A9F9763}" dt="2025-11-28T06:40:02.533" v="4235" actId="404"/>
          <ac:spMkLst>
            <pc:docMk/>
            <pc:sldMk cId="634935422" sldId="313"/>
            <ac:spMk id="11" creationId="{BB5FA943-1721-5AE0-5AC6-FBB91B59FDFE}"/>
          </ac:spMkLst>
        </pc:spChg>
        <pc:grpChg chg="add mod ord">
          <ac:chgData name="Mark Gladkevitch" userId="642f8ae5-2246-42be-8ec3-c78536de1189" providerId="ADAL" clId="{BF5DE61F-56EE-46C2-9CB7-CF191A9F9763}" dt="2025-11-28T06:36:32.875" v="4134" actId="167"/>
          <ac:grpSpMkLst>
            <pc:docMk/>
            <pc:sldMk cId="634935422" sldId="313"/>
            <ac:grpSpMk id="6" creationId="{51B662CA-BF12-DC9A-26BF-3DDF8636BAF2}"/>
          </ac:grpSpMkLst>
        </pc:grpChg>
        <pc:picChg chg="add mod">
          <ac:chgData name="Mark Gladkevitch" userId="642f8ae5-2246-42be-8ec3-c78536de1189" providerId="ADAL" clId="{BF5DE61F-56EE-46C2-9CB7-CF191A9F9763}" dt="2025-11-28T06:37:46.141" v="4140" actId="1076"/>
          <ac:picMkLst>
            <pc:docMk/>
            <pc:sldMk cId="634935422" sldId="313"/>
            <ac:picMk id="3" creationId="{6BC3BB00-59BE-D4B4-1145-B6B7CAD66184}"/>
          </ac:picMkLst>
        </pc:picChg>
        <pc:picChg chg="mod">
          <ac:chgData name="Mark Gladkevitch" userId="642f8ae5-2246-42be-8ec3-c78536de1189" providerId="ADAL" clId="{BF5DE61F-56EE-46C2-9CB7-CF191A9F9763}" dt="2025-11-28T06:37:17.573" v="4135" actId="14861"/>
          <ac:picMkLst>
            <pc:docMk/>
            <pc:sldMk cId="634935422" sldId="313"/>
            <ac:picMk id="7" creationId="{00A4E905-6B67-22AC-474C-1774C9F0D38A}"/>
          </ac:picMkLst>
        </pc:picChg>
        <pc:picChg chg="add mod ord">
          <ac:chgData name="Mark Gladkevitch" userId="642f8ae5-2246-42be-8ec3-c78536de1189" providerId="ADAL" clId="{BF5DE61F-56EE-46C2-9CB7-CF191A9F9763}" dt="2025-11-28T06:37:23.918" v="4136" actId="14861"/>
          <ac:picMkLst>
            <pc:docMk/>
            <pc:sldMk cId="634935422" sldId="313"/>
            <ac:picMk id="9" creationId="{FF794307-39FD-A1CB-33BA-5AFA29FEEAB7}"/>
          </ac:picMkLst>
        </pc:picChg>
        <pc:cxnChg chg="mod">
          <ac:chgData name="Mark Gladkevitch" userId="642f8ae5-2246-42be-8ec3-c78536de1189" providerId="ADAL" clId="{BF5DE61F-56EE-46C2-9CB7-CF191A9F9763}" dt="2025-11-28T06:36:22.986" v="4133"/>
          <ac:cxnSpMkLst>
            <pc:docMk/>
            <pc:sldMk cId="634935422" sldId="313"/>
            <ac:cxnSpMk id="8" creationId="{EECB89B9-7ADE-DE0F-9CD3-B25F468AD942}"/>
          </ac:cxnSpMkLst>
        </pc:cxnChg>
        <pc:cxnChg chg="add mod ord">
          <ac:chgData name="Mark Gladkevitch" userId="642f8ae5-2246-42be-8ec3-c78536de1189" providerId="ADAL" clId="{BF5DE61F-56EE-46C2-9CB7-CF191A9F9763}" dt="2025-11-28T06:36:32.875" v="4134" actId="167"/>
          <ac:cxnSpMkLst>
            <pc:docMk/>
            <pc:sldMk cId="634935422" sldId="313"/>
            <ac:cxnSpMk id="10" creationId="{9397A410-0BF2-3F3D-DE9C-0AB733C22B7E}"/>
          </ac:cxnSpMkLst>
        </pc:cxnChg>
      </pc:sldChg>
      <pc:sldChg chg="addSp delSp add mod modTransition addAnim delAnim">
        <pc:chgData name="Mark Gladkevitch" userId="642f8ae5-2246-42be-8ec3-c78536de1189" providerId="ADAL" clId="{BF5DE61F-56EE-46C2-9CB7-CF191A9F9763}" dt="2025-11-29T21:51:48.377" v="4333" actId="478"/>
        <pc:sldMkLst>
          <pc:docMk/>
          <pc:sldMk cId="50889978" sldId="316"/>
        </pc:sldMkLst>
        <pc:picChg chg="add del">
          <ac:chgData name="Mark Gladkevitch" userId="642f8ae5-2246-42be-8ec3-c78536de1189" providerId="ADAL" clId="{BF5DE61F-56EE-46C2-9CB7-CF191A9F9763}" dt="2025-11-29T21:51:48.377" v="4333" actId="478"/>
          <ac:picMkLst>
            <pc:docMk/>
            <pc:sldMk cId="50889978" sldId="316"/>
            <ac:picMk id="12" creationId="{78A7A693-7727-AC28-2CAF-D5264EF7BC53}"/>
          </ac:picMkLst>
        </pc:picChg>
      </pc:sldChg>
      <pc:sldChg chg="addSp modSp add mod">
        <pc:chgData name="Mark Gladkevitch" userId="642f8ae5-2246-42be-8ec3-c78536de1189" providerId="ADAL" clId="{BF5DE61F-56EE-46C2-9CB7-CF191A9F9763}" dt="2025-11-30T08:09:44.917" v="4610"/>
        <pc:sldMkLst>
          <pc:docMk/>
          <pc:sldMk cId="3661804352" sldId="318"/>
        </pc:sldMkLst>
        <pc:spChg chg="add mod">
          <ac:chgData name="Mark Gladkevitch" userId="642f8ae5-2246-42be-8ec3-c78536de1189" providerId="ADAL" clId="{BF5DE61F-56EE-46C2-9CB7-CF191A9F9763}" dt="2025-11-30T08:08:17.007" v="4599" actId="207"/>
          <ac:spMkLst>
            <pc:docMk/>
            <pc:sldMk cId="3661804352" sldId="318"/>
            <ac:spMk id="2" creationId="{3BEEB52E-29FC-7439-CF06-8270AE05F573}"/>
          </ac:spMkLst>
        </pc:spChg>
        <pc:spChg chg="add mod">
          <ac:chgData name="Mark Gladkevitch" userId="642f8ae5-2246-42be-8ec3-c78536de1189" providerId="ADAL" clId="{BF5DE61F-56EE-46C2-9CB7-CF191A9F9763}" dt="2025-11-30T08:09:08.966" v="4601" actId="1076"/>
          <ac:spMkLst>
            <pc:docMk/>
            <pc:sldMk cId="3661804352" sldId="318"/>
            <ac:spMk id="3" creationId="{D5C6A7BA-5FDD-92E9-B7AB-85F1C52BA7DE}"/>
          </ac:spMkLst>
        </pc:spChg>
        <pc:spChg chg="add mod">
          <ac:chgData name="Mark Gladkevitch" userId="642f8ae5-2246-42be-8ec3-c78536de1189" providerId="ADAL" clId="{BF5DE61F-56EE-46C2-9CB7-CF191A9F9763}" dt="2025-11-30T08:09:08.966" v="4601" actId="1076"/>
          <ac:spMkLst>
            <pc:docMk/>
            <pc:sldMk cId="3661804352" sldId="318"/>
            <ac:spMk id="6" creationId="{5B2DC891-58BB-4B1E-8F6E-1EE52E7D5C68}"/>
          </ac:spMkLst>
        </pc:spChg>
        <pc:spChg chg="mod">
          <ac:chgData name="Mark Gladkevitch" userId="642f8ae5-2246-42be-8ec3-c78536de1189" providerId="ADAL" clId="{BF5DE61F-56EE-46C2-9CB7-CF191A9F9763}" dt="2025-11-30T08:07:43.873" v="4595" actId="1076"/>
          <ac:spMkLst>
            <pc:docMk/>
            <pc:sldMk cId="3661804352" sldId="318"/>
            <ac:spMk id="8" creationId="{70FFC594-7AB2-C8B8-B202-7288682A29FC}"/>
          </ac:spMkLst>
        </pc:spChg>
        <pc:spChg chg="add mod">
          <ac:chgData name="Mark Gladkevitch" userId="642f8ae5-2246-42be-8ec3-c78536de1189" providerId="ADAL" clId="{BF5DE61F-56EE-46C2-9CB7-CF191A9F9763}" dt="2025-11-30T08:09:08.966" v="4601" actId="1076"/>
          <ac:spMkLst>
            <pc:docMk/>
            <pc:sldMk cId="3661804352" sldId="318"/>
            <ac:spMk id="9" creationId="{BD066DAB-404D-43AE-F14B-D29DDA6DCAA7}"/>
          </ac:spMkLst>
        </pc:spChg>
        <pc:spChg chg="add mod">
          <ac:chgData name="Mark Gladkevitch" userId="642f8ae5-2246-42be-8ec3-c78536de1189" providerId="ADAL" clId="{BF5DE61F-56EE-46C2-9CB7-CF191A9F9763}" dt="2025-11-30T08:09:08.966" v="4601" actId="1076"/>
          <ac:spMkLst>
            <pc:docMk/>
            <pc:sldMk cId="3661804352" sldId="318"/>
            <ac:spMk id="10" creationId="{1DED1313-BA56-A9B1-04A2-A1EA554AC2F0}"/>
          </ac:spMkLst>
        </pc:spChg>
        <pc:spChg chg="mod">
          <ac:chgData name="Mark Gladkevitch" userId="642f8ae5-2246-42be-8ec3-c78536de1189" providerId="ADAL" clId="{BF5DE61F-56EE-46C2-9CB7-CF191A9F9763}" dt="2025-11-30T08:07:31.239" v="4593" actId="1076"/>
          <ac:spMkLst>
            <pc:docMk/>
            <pc:sldMk cId="3661804352" sldId="318"/>
            <ac:spMk id="16" creationId="{4EEFF98A-C052-8EE0-6E8B-4B02BD2B949A}"/>
          </ac:spMkLst>
        </pc:spChg>
        <pc:grpChg chg="mod">
          <ac:chgData name="Mark Gladkevitch" userId="642f8ae5-2246-42be-8ec3-c78536de1189" providerId="ADAL" clId="{BF5DE61F-56EE-46C2-9CB7-CF191A9F9763}" dt="2025-11-30T08:07:20.156" v="4590" actId="1076"/>
          <ac:grpSpMkLst>
            <pc:docMk/>
            <pc:sldMk cId="3661804352" sldId="318"/>
            <ac:grpSpMk id="27" creationId="{33500B60-0D2D-8055-DAE4-B64EE1B2EE67}"/>
          </ac:grpSpMkLst>
        </pc:grpChg>
        <pc:picChg chg="add mod">
          <ac:chgData name="Mark Gladkevitch" userId="642f8ae5-2246-42be-8ec3-c78536de1189" providerId="ADAL" clId="{BF5DE61F-56EE-46C2-9CB7-CF191A9F9763}" dt="2025-11-30T08:09:08.966" v="4601" actId="1076"/>
          <ac:picMkLst>
            <pc:docMk/>
            <pc:sldMk cId="3661804352" sldId="318"/>
            <ac:picMk id="4" creationId="{CEF71CA1-E19B-2E54-E8B4-2EC26B007A52}"/>
          </ac:picMkLst>
        </pc:picChg>
        <pc:picChg chg="add mod">
          <ac:chgData name="Mark Gladkevitch" userId="642f8ae5-2246-42be-8ec3-c78536de1189" providerId="ADAL" clId="{BF5DE61F-56EE-46C2-9CB7-CF191A9F9763}" dt="2025-11-30T08:09:08.966" v="4601" actId="1076"/>
          <ac:picMkLst>
            <pc:docMk/>
            <pc:sldMk cId="3661804352" sldId="318"/>
            <ac:picMk id="5" creationId="{E6E9E7F0-78ED-D098-2BDF-1161E001EE4A}"/>
          </ac:picMkLst>
        </pc:picChg>
        <pc:picChg chg="add mod">
          <ac:chgData name="Mark Gladkevitch" userId="642f8ae5-2246-42be-8ec3-c78536de1189" providerId="ADAL" clId="{BF5DE61F-56EE-46C2-9CB7-CF191A9F9763}" dt="2025-11-30T08:09:44.917" v="4610"/>
          <ac:picMkLst>
            <pc:docMk/>
            <pc:sldMk cId="3661804352" sldId="318"/>
            <ac:picMk id="7" creationId="{6995F95B-B305-01AC-D232-FDF88732E378}"/>
          </ac:picMkLst>
        </pc:picChg>
        <pc:picChg chg="mod">
          <ac:chgData name="Mark Gladkevitch" userId="642f8ae5-2246-42be-8ec3-c78536de1189" providerId="ADAL" clId="{BF5DE61F-56EE-46C2-9CB7-CF191A9F9763}" dt="2025-11-30T08:07:31.239" v="4593" actId="1076"/>
          <ac:picMkLst>
            <pc:docMk/>
            <pc:sldMk cId="3661804352" sldId="318"/>
            <ac:picMk id="15" creationId="{A7B65F42-0BB0-74AA-6B2D-A1BD46F2DE52}"/>
          </ac:picMkLst>
        </pc:picChg>
      </pc:sldChg>
      <pc:sldMasterChg chg="add addSldLayout">
        <pc:chgData name="Mark Gladkevitch" userId="642f8ae5-2246-42be-8ec3-c78536de1189" providerId="ADAL" clId="{BF5DE61F-56EE-46C2-9CB7-CF191A9F9763}" dt="2025-11-20T16:22:26.284" v="990" actId="27028"/>
        <pc:sldMasterMkLst>
          <pc:docMk/>
          <pc:sldMasterMk cId="1938532970" sldId="2147483714"/>
        </pc:sldMasterMkLst>
        <pc:sldLayoutChg chg="add">
          <pc:chgData name="Mark Gladkevitch" userId="642f8ae5-2246-42be-8ec3-c78536de1189" providerId="ADAL" clId="{BF5DE61F-56EE-46C2-9CB7-CF191A9F9763}" dt="2025-11-20T16:22:26.284" v="990" actId="27028"/>
          <pc:sldLayoutMkLst>
            <pc:docMk/>
            <pc:sldMasterMk cId="1938532970" sldId="2147483714"/>
            <pc:sldLayoutMk cId="3302602561" sldId="2147483716"/>
          </pc:sldLayoutMkLst>
        </pc:sldLayoutChg>
      </pc:sldMasterChg>
    </pc:docChg>
  </pc:docChgLst>
  <pc:docChgLst>
    <pc:chgData name="Mark Gladkevitch" userId="642f8ae5-2246-42be-8ec3-c78536de1189" providerId="ADAL" clId="{F96A24EA-E976-4052-BB39-AA38A01357AC}"/>
    <pc:docChg chg="undo redo custSel addSld delSld modSld sldOrd">
      <pc:chgData name="Mark Gladkevitch" userId="642f8ae5-2246-42be-8ec3-c78536de1189" providerId="ADAL" clId="{F96A24EA-E976-4052-BB39-AA38A01357AC}" dt="2025-12-03T00:06:55.583" v="887" actId="47"/>
      <pc:docMkLst>
        <pc:docMk/>
      </pc:docMkLst>
      <pc:sldChg chg="addSp delSp modSp mod setBg addAnim delAnim modAnim modNotesTx">
        <pc:chgData name="Mark Gladkevitch" userId="642f8ae5-2246-42be-8ec3-c78536de1189" providerId="ADAL" clId="{F96A24EA-E976-4052-BB39-AA38A01357AC}" dt="2025-12-02T22:29:00.546" v="514" actId="14861"/>
        <pc:sldMkLst>
          <pc:docMk/>
          <pc:sldMk cId="123932539" sldId="262"/>
        </pc:sldMkLst>
        <pc:spChg chg="add mod">
          <ac:chgData name="Mark Gladkevitch" userId="642f8ae5-2246-42be-8ec3-c78536de1189" providerId="ADAL" clId="{F96A24EA-E976-4052-BB39-AA38A01357AC}" dt="2025-12-01T18:50:32.832" v="278" actId="20577"/>
          <ac:spMkLst>
            <pc:docMk/>
            <pc:sldMk cId="123932539" sldId="262"/>
            <ac:spMk id="2" creationId="{44ACB708-F91F-100E-867B-3C498F634DD2}"/>
          </ac:spMkLst>
        </pc:spChg>
        <pc:spChg chg="add del mod">
          <ac:chgData name="Mark Gladkevitch" userId="642f8ae5-2246-42be-8ec3-c78536de1189" providerId="ADAL" clId="{F96A24EA-E976-4052-BB39-AA38A01357AC}" dt="2025-12-01T19:54:32.029" v="338"/>
          <ac:spMkLst>
            <pc:docMk/>
            <pc:sldMk cId="123932539" sldId="262"/>
            <ac:spMk id="4" creationId="{28C6D4D9-CC9D-3A05-01F3-348CF786F2F5}"/>
          </ac:spMkLst>
        </pc:spChg>
        <pc:spChg chg="add del mod ord">
          <ac:chgData name="Mark Gladkevitch" userId="642f8ae5-2246-42be-8ec3-c78536de1189" providerId="ADAL" clId="{F96A24EA-E976-4052-BB39-AA38A01357AC}" dt="2025-12-02T22:29:00.546" v="514" actId="14861"/>
          <ac:spMkLst>
            <pc:docMk/>
            <pc:sldMk cId="123932539" sldId="262"/>
            <ac:spMk id="5" creationId="{48B5075E-6E40-5C4A-A48A-1E8075810DC1}"/>
          </ac:spMkLst>
        </pc:spChg>
        <pc:picChg chg="add mod">
          <ac:chgData name="Mark Gladkevitch" userId="642f8ae5-2246-42be-8ec3-c78536de1189" providerId="ADAL" clId="{F96A24EA-E976-4052-BB39-AA38A01357AC}" dt="2025-12-01T19:26:19.708" v="306" actId="1076"/>
          <ac:picMkLst>
            <pc:docMk/>
            <pc:sldMk cId="123932539" sldId="262"/>
            <ac:picMk id="3" creationId="{D2A5ADD3-B0DC-9EAA-A1F3-CBEEBF617136}"/>
          </ac:picMkLst>
        </pc:picChg>
        <pc:picChg chg="add mod">
          <ac:chgData name="Mark Gladkevitch" userId="642f8ae5-2246-42be-8ec3-c78536de1189" providerId="ADAL" clId="{F96A24EA-E976-4052-BB39-AA38A01357AC}" dt="2025-12-01T19:02:28.228" v="303" actId="1076"/>
          <ac:picMkLst>
            <pc:docMk/>
            <pc:sldMk cId="123932539" sldId="262"/>
            <ac:picMk id="1026" creationId="{5AFA0EC8-23B8-7A12-C85C-620BE7E4A4D6}"/>
          </ac:picMkLst>
        </pc:picChg>
        <pc:picChg chg="add mod">
          <ac:chgData name="Mark Gladkevitch" userId="642f8ae5-2246-42be-8ec3-c78536de1189" providerId="ADAL" clId="{F96A24EA-E976-4052-BB39-AA38A01357AC}" dt="2025-12-01T19:02:30.107" v="304" actId="1076"/>
          <ac:picMkLst>
            <pc:docMk/>
            <pc:sldMk cId="123932539" sldId="262"/>
            <ac:picMk id="1028" creationId="{B81D9B6A-B622-CC1A-3F36-C4C121FA32FB}"/>
          </ac:picMkLst>
        </pc:picChg>
      </pc:sldChg>
      <pc:sldChg chg="ord">
        <pc:chgData name="Mark Gladkevitch" userId="642f8ae5-2246-42be-8ec3-c78536de1189" providerId="ADAL" clId="{F96A24EA-E976-4052-BB39-AA38A01357AC}" dt="2025-11-21T21:33:23.160" v="3"/>
        <pc:sldMkLst>
          <pc:docMk/>
          <pc:sldMk cId="1649167563" sldId="263"/>
        </pc:sldMkLst>
      </pc:sldChg>
      <pc:sldChg chg="modTransition">
        <pc:chgData name="Mark Gladkevitch" userId="642f8ae5-2246-42be-8ec3-c78536de1189" providerId="ADAL" clId="{F96A24EA-E976-4052-BB39-AA38A01357AC}" dt="2025-11-28T16:37:24.032" v="152"/>
        <pc:sldMkLst>
          <pc:docMk/>
          <pc:sldMk cId="736171971" sldId="264"/>
        </pc:sldMkLst>
      </pc:sldChg>
      <pc:sldChg chg="addAnim delAnim modAnim modNotesTx">
        <pc:chgData name="Mark Gladkevitch" userId="642f8ae5-2246-42be-8ec3-c78536de1189" providerId="ADAL" clId="{F96A24EA-E976-4052-BB39-AA38A01357AC}" dt="2025-11-24T18:55:52.654" v="144" actId="20577"/>
        <pc:sldMkLst>
          <pc:docMk/>
          <pc:sldMk cId="4138532181" sldId="268"/>
        </pc:sldMkLst>
      </pc:sldChg>
      <pc:sldChg chg="addSp modSp mod modTransition modAnim">
        <pc:chgData name="Mark Gladkevitch" userId="642f8ae5-2246-42be-8ec3-c78536de1189" providerId="ADAL" clId="{F96A24EA-E976-4052-BB39-AA38A01357AC}" dt="2025-12-02T22:42:35.018" v="585" actId="14861"/>
        <pc:sldMkLst>
          <pc:docMk/>
          <pc:sldMk cId="1490615445" sldId="286"/>
        </pc:sldMkLst>
        <pc:spChg chg="mod ord">
          <ac:chgData name="Mark Gladkevitch" userId="642f8ae5-2246-42be-8ec3-c78536de1189" providerId="ADAL" clId="{F96A24EA-E976-4052-BB39-AA38A01357AC}" dt="2025-12-02T22:42:35.018" v="585" actId="14861"/>
          <ac:spMkLst>
            <pc:docMk/>
            <pc:sldMk cId="1490615445" sldId="286"/>
            <ac:spMk id="2" creationId="{4923BFAF-ACCD-7C09-82E8-88F15B5EEF8C}"/>
          </ac:spMkLst>
        </pc:spChg>
        <pc:spChg chg="add mod ord">
          <ac:chgData name="Mark Gladkevitch" userId="642f8ae5-2246-42be-8ec3-c78536de1189" providerId="ADAL" clId="{F96A24EA-E976-4052-BB39-AA38A01357AC}" dt="2025-12-02T22:35:31.002" v="556" actId="1076"/>
          <ac:spMkLst>
            <pc:docMk/>
            <pc:sldMk cId="1490615445" sldId="286"/>
            <ac:spMk id="3" creationId="{CB5779E5-AC73-4656-51F8-FB9DCD3BC35F}"/>
          </ac:spMkLst>
        </pc:spChg>
        <pc:spChg chg="mod">
          <ac:chgData name="Mark Gladkevitch" userId="642f8ae5-2246-42be-8ec3-c78536de1189" providerId="ADAL" clId="{F96A24EA-E976-4052-BB39-AA38A01357AC}" dt="2025-12-02T22:42:35.018" v="585" actId="14861"/>
          <ac:spMkLst>
            <pc:docMk/>
            <pc:sldMk cId="1490615445" sldId="286"/>
            <ac:spMk id="6" creationId="{668E9C55-5F2C-5C7B-83DD-9FBD59629F6B}"/>
          </ac:spMkLst>
        </pc:spChg>
        <pc:picChg chg="mod">
          <ac:chgData name="Mark Gladkevitch" userId="642f8ae5-2246-42be-8ec3-c78536de1189" providerId="ADAL" clId="{F96A24EA-E976-4052-BB39-AA38A01357AC}" dt="2025-12-02T22:42:35.018" v="585" actId="14861"/>
          <ac:picMkLst>
            <pc:docMk/>
            <pc:sldMk cId="1490615445" sldId="286"/>
            <ac:picMk id="4" creationId="{27A8CE8E-B488-D2FF-5D03-40DA5AB3A0FE}"/>
          </ac:picMkLst>
        </pc:picChg>
        <pc:picChg chg="add mod">
          <ac:chgData name="Mark Gladkevitch" userId="642f8ae5-2246-42be-8ec3-c78536de1189" providerId="ADAL" clId="{F96A24EA-E976-4052-BB39-AA38A01357AC}" dt="2025-12-02T22:35:40.207" v="558" actId="207"/>
          <ac:picMkLst>
            <pc:docMk/>
            <pc:sldMk cId="1490615445" sldId="286"/>
            <ac:picMk id="5" creationId="{AE24D1CD-8CA3-5ECF-2E7C-51F9A1A70D13}"/>
          </ac:picMkLst>
        </pc:picChg>
      </pc:sldChg>
      <pc:sldChg chg="modSp del mod">
        <pc:chgData name="Mark Gladkevitch" userId="642f8ae5-2246-42be-8ec3-c78536de1189" providerId="ADAL" clId="{F96A24EA-E976-4052-BB39-AA38A01357AC}" dt="2025-12-02T22:58:31.773" v="603" actId="47"/>
        <pc:sldMkLst>
          <pc:docMk/>
          <pc:sldMk cId="2760229445" sldId="294"/>
        </pc:sldMkLst>
      </pc:sldChg>
      <pc:sldChg chg="modSp del mod">
        <pc:chgData name="Mark Gladkevitch" userId="642f8ae5-2246-42be-8ec3-c78536de1189" providerId="ADAL" clId="{F96A24EA-E976-4052-BB39-AA38A01357AC}" dt="2025-12-03T00:06:15.812" v="886" actId="47"/>
        <pc:sldMkLst>
          <pc:docMk/>
          <pc:sldMk cId="1655789393" sldId="297"/>
        </pc:sldMkLst>
        <pc:spChg chg="mod">
          <ac:chgData name="Mark Gladkevitch" userId="642f8ae5-2246-42be-8ec3-c78536de1189" providerId="ADAL" clId="{F96A24EA-E976-4052-BB39-AA38A01357AC}" dt="2025-12-01T19:36:44.513" v="322" actId="2711"/>
          <ac:spMkLst>
            <pc:docMk/>
            <pc:sldMk cId="1655789393" sldId="297"/>
            <ac:spMk id="2" creationId="{90E14853-CD42-ABE5-2CC2-B40F8A007148}"/>
          </ac:spMkLst>
        </pc:spChg>
      </pc:sldChg>
      <pc:sldChg chg="addSp modSp mod">
        <pc:chgData name="Mark Gladkevitch" userId="642f8ae5-2246-42be-8ec3-c78536de1189" providerId="ADAL" clId="{F96A24EA-E976-4052-BB39-AA38A01357AC}" dt="2025-12-02T03:07:07.668" v="484" actId="1076"/>
        <pc:sldMkLst>
          <pc:docMk/>
          <pc:sldMk cId="3780108251" sldId="300"/>
        </pc:sldMkLst>
        <pc:spChg chg="mod ord">
          <ac:chgData name="Mark Gladkevitch" userId="642f8ae5-2246-42be-8ec3-c78536de1189" providerId="ADAL" clId="{F96A24EA-E976-4052-BB39-AA38A01357AC}" dt="2025-12-02T03:07:07.668" v="484" actId="1076"/>
          <ac:spMkLst>
            <pc:docMk/>
            <pc:sldMk cId="3780108251" sldId="300"/>
            <ac:spMk id="2" creationId="{A84C21B5-D5B4-4B11-C1EC-B99A11C20573}"/>
          </ac:spMkLst>
        </pc:spChg>
        <pc:spChg chg="add mod ord">
          <ac:chgData name="Mark Gladkevitch" userId="642f8ae5-2246-42be-8ec3-c78536de1189" providerId="ADAL" clId="{F96A24EA-E976-4052-BB39-AA38A01357AC}" dt="2025-12-02T03:01:22.513" v="417" actId="170"/>
          <ac:spMkLst>
            <pc:docMk/>
            <pc:sldMk cId="3780108251" sldId="300"/>
            <ac:spMk id="6" creationId="{51CECDD6-B6C3-5AC0-8FC1-3364D8A9E2CD}"/>
          </ac:spMkLst>
        </pc:spChg>
        <pc:spChg chg="add mod">
          <ac:chgData name="Mark Gladkevitch" userId="642f8ae5-2246-42be-8ec3-c78536de1189" providerId="ADAL" clId="{F96A24EA-E976-4052-BB39-AA38A01357AC}" dt="2025-12-02T03:06:29.660" v="480" actId="1076"/>
          <ac:spMkLst>
            <pc:docMk/>
            <pc:sldMk cId="3780108251" sldId="300"/>
            <ac:spMk id="7" creationId="{28DAD932-9E90-13A4-DB2E-7CB8AEAE2098}"/>
          </ac:spMkLst>
        </pc:spChg>
        <pc:spChg chg="add mod">
          <ac:chgData name="Mark Gladkevitch" userId="642f8ae5-2246-42be-8ec3-c78536de1189" providerId="ADAL" clId="{F96A24EA-E976-4052-BB39-AA38A01357AC}" dt="2025-12-02T03:06:27.863" v="479" actId="1076"/>
          <ac:spMkLst>
            <pc:docMk/>
            <pc:sldMk cId="3780108251" sldId="300"/>
            <ac:spMk id="8" creationId="{84413A42-AC23-A3B6-5388-3F001F78EDCC}"/>
          </ac:spMkLst>
        </pc:spChg>
        <pc:picChg chg="add mod">
          <ac:chgData name="Mark Gladkevitch" userId="642f8ae5-2246-42be-8ec3-c78536de1189" providerId="ADAL" clId="{F96A24EA-E976-4052-BB39-AA38A01357AC}" dt="2025-12-02T03:01:12.760" v="411" actId="14100"/>
          <ac:picMkLst>
            <pc:docMk/>
            <pc:sldMk cId="3780108251" sldId="300"/>
            <ac:picMk id="4" creationId="{EC7BF650-BA92-8133-DC2E-B538996016DA}"/>
          </ac:picMkLst>
        </pc:picChg>
        <pc:picChg chg="add mod modCrop">
          <ac:chgData name="Mark Gladkevitch" userId="642f8ae5-2246-42be-8ec3-c78536de1189" providerId="ADAL" clId="{F96A24EA-E976-4052-BB39-AA38A01357AC}" dt="2025-12-02T03:01:15.498" v="416" actId="14100"/>
          <ac:picMkLst>
            <pc:docMk/>
            <pc:sldMk cId="3780108251" sldId="300"/>
            <ac:picMk id="5" creationId="{32856EB1-05B8-80B6-99D9-FE7E298AC36E}"/>
          </ac:picMkLst>
        </pc:picChg>
      </pc:sldChg>
      <pc:sldChg chg="addSp modSp mod">
        <pc:chgData name="Mark Gladkevitch" userId="642f8ae5-2246-42be-8ec3-c78536de1189" providerId="ADAL" clId="{F96A24EA-E976-4052-BB39-AA38A01357AC}" dt="2025-12-02T22:44:29.983" v="589" actId="14861"/>
        <pc:sldMkLst>
          <pc:docMk/>
          <pc:sldMk cId="993557165" sldId="305"/>
        </pc:sldMkLst>
        <pc:spChg chg="mod">
          <ac:chgData name="Mark Gladkevitch" userId="642f8ae5-2246-42be-8ec3-c78536de1189" providerId="ADAL" clId="{F96A24EA-E976-4052-BB39-AA38A01357AC}" dt="2025-12-02T22:44:29.983" v="589" actId="14861"/>
          <ac:spMkLst>
            <pc:docMk/>
            <pc:sldMk cId="993557165" sldId="305"/>
            <ac:spMk id="2" creationId="{B1D83A4A-B0FC-EE8A-9097-5D41705FA61D}"/>
          </ac:spMkLst>
        </pc:spChg>
        <pc:spChg chg="mod">
          <ac:chgData name="Mark Gladkevitch" userId="642f8ae5-2246-42be-8ec3-c78536de1189" providerId="ADAL" clId="{F96A24EA-E976-4052-BB39-AA38A01357AC}" dt="2025-12-02T22:44:29.983" v="589" actId="14861"/>
          <ac:spMkLst>
            <pc:docMk/>
            <pc:sldMk cId="993557165" sldId="305"/>
            <ac:spMk id="6" creationId="{A6C240C8-6E52-ACAB-D1EB-6827B7A2730E}"/>
          </ac:spMkLst>
        </pc:spChg>
        <pc:spChg chg="add mod">
          <ac:chgData name="Mark Gladkevitch" userId="642f8ae5-2246-42be-8ec3-c78536de1189" providerId="ADAL" clId="{F96A24EA-E976-4052-BB39-AA38A01357AC}" dt="2025-12-02T22:44:29.983" v="589" actId="14861"/>
          <ac:spMkLst>
            <pc:docMk/>
            <pc:sldMk cId="993557165" sldId="305"/>
            <ac:spMk id="10" creationId="{D7383BC3-556B-5A71-DD94-6779332CA684}"/>
          </ac:spMkLst>
        </pc:spChg>
        <pc:spChg chg="add mod">
          <ac:chgData name="Mark Gladkevitch" userId="642f8ae5-2246-42be-8ec3-c78536de1189" providerId="ADAL" clId="{F96A24EA-E976-4052-BB39-AA38A01357AC}" dt="2025-12-02T22:44:29.983" v="589" actId="14861"/>
          <ac:spMkLst>
            <pc:docMk/>
            <pc:sldMk cId="993557165" sldId="305"/>
            <ac:spMk id="11" creationId="{CDE4C993-F5EC-AC49-CEFD-0E8DCDCCCF64}"/>
          </ac:spMkLst>
        </pc:spChg>
      </pc:sldChg>
      <pc:sldChg chg="del">
        <pc:chgData name="Mark Gladkevitch" userId="642f8ae5-2246-42be-8ec3-c78536de1189" providerId="ADAL" clId="{F96A24EA-E976-4052-BB39-AA38A01357AC}" dt="2025-12-03T00:06:55.583" v="887" actId="47"/>
        <pc:sldMkLst>
          <pc:docMk/>
          <pc:sldMk cId="3482720982" sldId="310"/>
        </pc:sldMkLst>
      </pc:sldChg>
      <pc:sldChg chg="modSp mod">
        <pc:chgData name="Mark Gladkevitch" userId="642f8ae5-2246-42be-8ec3-c78536de1189" providerId="ADAL" clId="{F96A24EA-E976-4052-BB39-AA38A01357AC}" dt="2025-11-28T16:16:40.700" v="151" actId="1076"/>
        <pc:sldMkLst>
          <pc:docMk/>
          <pc:sldMk cId="634935422" sldId="313"/>
        </pc:sldMkLst>
        <pc:spChg chg="mod">
          <ac:chgData name="Mark Gladkevitch" userId="642f8ae5-2246-42be-8ec3-c78536de1189" providerId="ADAL" clId="{F96A24EA-E976-4052-BB39-AA38A01357AC}" dt="2025-11-28T16:16:28.819" v="147" actId="1076"/>
          <ac:spMkLst>
            <pc:docMk/>
            <pc:sldMk cId="634935422" sldId="313"/>
            <ac:spMk id="4" creationId="{576EA63B-9847-C3F7-DDEA-6124538CFDFA}"/>
          </ac:spMkLst>
        </pc:spChg>
        <pc:spChg chg="mod">
          <ac:chgData name="Mark Gladkevitch" userId="642f8ae5-2246-42be-8ec3-c78536de1189" providerId="ADAL" clId="{F96A24EA-E976-4052-BB39-AA38A01357AC}" dt="2025-11-28T16:16:36.075" v="150" actId="1076"/>
          <ac:spMkLst>
            <pc:docMk/>
            <pc:sldMk cId="634935422" sldId="313"/>
            <ac:spMk id="5" creationId="{586A6F5F-C255-16D8-4ED5-AC64ACBAA655}"/>
          </ac:spMkLst>
        </pc:spChg>
        <pc:spChg chg="mod">
          <ac:chgData name="Mark Gladkevitch" userId="642f8ae5-2246-42be-8ec3-c78536de1189" providerId="ADAL" clId="{F96A24EA-E976-4052-BB39-AA38A01357AC}" dt="2025-11-28T16:16:40.700" v="151" actId="1076"/>
          <ac:spMkLst>
            <pc:docMk/>
            <pc:sldMk cId="634935422" sldId="313"/>
            <ac:spMk id="11" creationId="{BB5FA943-1721-5AE0-5AC6-FBB91B59FDFE}"/>
          </ac:spMkLst>
        </pc:spChg>
        <pc:picChg chg="mod">
          <ac:chgData name="Mark Gladkevitch" userId="642f8ae5-2246-42be-8ec3-c78536de1189" providerId="ADAL" clId="{F96A24EA-E976-4052-BB39-AA38A01357AC}" dt="2025-11-28T16:16:33.555" v="149" actId="1076"/>
          <ac:picMkLst>
            <pc:docMk/>
            <pc:sldMk cId="634935422" sldId="313"/>
            <ac:picMk id="3" creationId="{6BC3BB00-59BE-D4B4-1145-B6B7CAD66184}"/>
          </ac:picMkLst>
        </pc:picChg>
      </pc:sldChg>
      <pc:sldChg chg="modSp mod">
        <pc:chgData name="Mark Gladkevitch" userId="642f8ae5-2246-42be-8ec3-c78536de1189" providerId="ADAL" clId="{F96A24EA-E976-4052-BB39-AA38A01357AC}" dt="2025-12-01T19:36:48.098" v="323" actId="2711"/>
        <pc:sldMkLst>
          <pc:docMk/>
          <pc:sldMk cId="2394980615" sldId="315"/>
        </pc:sldMkLst>
        <pc:spChg chg="mod">
          <ac:chgData name="Mark Gladkevitch" userId="642f8ae5-2246-42be-8ec3-c78536de1189" providerId="ADAL" clId="{F96A24EA-E976-4052-BB39-AA38A01357AC}" dt="2025-12-01T19:36:48.098" v="323" actId="2711"/>
          <ac:spMkLst>
            <pc:docMk/>
            <pc:sldMk cId="2394980615" sldId="315"/>
            <ac:spMk id="2" creationId="{D20C7DF3-684D-1DCC-D122-E92780FBA58E}"/>
          </ac:spMkLst>
        </pc:spChg>
      </pc:sldChg>
      <pc:sldChg chg="addSp delSp modSp mod modAnim">
        <pc:chgData name="Mark Gladkevitch" userId="642f8ae5-2246-42be-8ec3-c78536de1189" providerId="ADAL" clId="{F96A24EA-E976-4052-BB39-AA38A01357AC}" dt="2025-12-02T22:44:12.408" v="588" actId="14861"/>
        <pc:sldMkLst>
          <pc:docMk/>
          <pc:sldMk cId="3661804352" sldId="318"/>
        </pc:sldMkLst>
        <pc:spChg chg="mod">
          <ac:chgData name="Mark Gladkevitch" userId="642f8ae5-2246-42be-8ec3-c78536de1189" providerId="ADAL" clId="{F96A24EA-E976-4052-BB39-AA38A01357AC}" dt="2025-12-02T22:44:12.408" v="588" actId="14861"/>
          <ac:spMkLst>
            <pc:docMk/>
            <pc:sldMk cId="3661804352" sldId="318"/>
            <ac:spMk id="3" creationId="{D5C6A7BA-5FDD-92E9-B7AB-85F1C52BA7DE}"/>
          </ac:spMkLst>
        </pc:spChg>
        <pc:spChg chg="mod">
          <ac:chgData name="Mark Gladkevitch" userId="642f8ae5-2246-42be-8ec3-c78536de1189" providerId="ADAL" clId="{F96A24EA-E976-4052-BB39-AA38A01357AC}" dt="2025-12-02T22:44:12.408" v="588" actId="14861"/>
          <ac:spMkLst>
            <pc:docMk/>
            <pc:sldMk cId="3661804352" sldId="318"/>
            <ac:spMk id="6" creationId="{5B2DC891-58BB-4B1E-8F6E-1EE52E7D5C68}"/>
          </ac:spMkLst>
        </pc:spChg>
        <pc:spChg chg="mod">
          <ac:chgData name="Mark Gladkevitch" userId="642f8ae5-2246-42be-8ec3-c78536de1189" providerId="ADAL" clId="{F96A24EA-E976-4052-BB39-AA38A01357AC}" dt="2025-12-02T22:44:12.408" v="588" actId="14861"/>
          <ac:spMkLst>
            <pc:docMk/>
            <pc:sldMk cId="3661804352" sldId="318"/>
            <ac:spMk id="11" creationId="{362304F2-1044-1E27-C507-47F1CE995214}"/>
          </ac:spMkLst>
        </pc:spChg>
        <pc:spChg chg="mod">
          <ac:chgData name="Mark Gladkevitch" userId="642f8ae5-2246-42be-8ec3-c78536de1189" providerId="ADAL" clId="{F96A24EA-E976-4052-BB39-AA38A01357AC}" dt="2025-12-02T22:44:12.408" v="588" actId="14861"/>
          <ac:spMkLst>
            <pc:docMk/>
            <pc:sldMk cId="3661804352" sldId="318"/>
            <ac:spMk id="12" creationId="{D8C7CCB4-AA0A-576E-07F4-F65211E6751C}"/>
          </ac:spMkLst>
        </pc:spChg>
        <pc:spChg chg="add mod">
          <ac:chgData name="Mark Gladkevitch" userId="642f8ae5-2246-42be-8ec3-c78536de1189" providerId="ADAL" clId="{F96A24EA-E976-4052-BB39-AA38A01357AC}" dt="2025-12-02T22:33:24.844" v="543" actId="1076"/>
          <ac:spMkLst>
            <pc:docMk/>
            <pc:sldMk cId="3661804352" sldId="318"/>
            <ac:spMk id="13" creationId="{D67383CA-EF1E-C1B2-3BF8-82F7999EA850}"/>
          </ac:spMkLst>
        </pc:spChg>
        <pc:spChg chg="add del mod">
          <ac:chgData name="Mark Gladkevitch" userId="642f8ae5-2246-42be-8ec3-c78536de1189" providerId="ADAL" clId="{F96A24EA-E976-4052-BB39-AA38A01357AC}" dt="2025-12-02T22:34:02.551" v="545" actId="478"/>
          <ac:spMkLst>
            <pc:docMk/>
            <pc:sldMk cId="3661804352" sldId="318"/>
            <ac:spMk id="14" creationId="{A1D07D69-EF15-F70C-4B7C-BFF29DFC6876}"/>
          </ac:spMkLst>
        </pc:spChg>
        <pc:spChg chg="add mod">
          <ac:chgData name="Mark Gladkevitch" userId="642f8ae5-2246-42be-8ec3-c78536de1189" providerId="ADAL" clId="{F96A24EA-E976-4052-BB39-AA38A01357AC}" dt="2025-12-02T22:43:01.468" v="587" actId="14861"/>
          <ac:spMkLst>
            <pc:docMk/>
            <pc:sldMk cId="3661804352" sldId="318"/>
            <ac:spMk id="18" creationId="{4CCBEB0F-0A52-059C-0324-F821B42F6DE3}"/>
          </ac:spMkLst>
        </pc:spChg>
        <pc:spChg chg="add mod ord">
          <ac:chgData name="Mark Gladkevitch" userId="642f8ae5-2246-42be-8ec3-c78536de1189" providerId="ADAL" clId="{F96A24EA-E976-4052-BB39-AA38A01357AC}" dt="2025-12-02T22:43:01.468" v="587" actId="14861"/>
          <ac:spMkLst>
            <pc:docMk/>
            <pc:sldMk cId="3661804352" sldId="318"/>
            <ac:spMk id="19" creationId="{FFA6C0D7-5FDC-E518-B6F1-30BD10D0E903}"/>
          </ac:spMkLst>
        </pc:spChg>
        <pc:picChg chg="add mod">
          <ac:chgData name="Mark Gladkevitch" userId="642f8ae5-2246-42be-8ec3-c78536de1189" providerId="ADAL" clId="{F96A24EA-E976-4052-BB39-AA38A01357AC}" dt="2025-12-02T22:43:01.468" v="587" actId="14861"/>
          <ac:picMkLst>
            <pc:docMk/>
            <pc:sldMk cId="3661804352" sldId="318"/>
            <ac:picMk id="17" creationId="{5FFA1D4E-E3EA-F15E-CFCE-F77707AF113F}"/>
          </ac:picMkLst>
        </pc:picChg>
        <pc:picChg chg="add mod">
          <ac:chgData name="Mark Gladkevitch" userId="642f8ae5-2246-42be-8ec3-c78536de1189" providerId="ADAL" clId="{F96A24EA-E976-4052-BB39-AA38A01357AC}" dt="2025-12-02T22:36:04.068" v="561" actId="1076"/>
          <ac:picMkLst>
            <pc:docMk/>
            <pc:sldMk cId="3661804352" sldId="318"/>
            <ac:picMk id="20" creationId="{118D441F-7C63-1F2B-1A8C-8A650251EB67}"/>
          </ac:picMkLst>
        </pc:picChg>
      </pc:sldChg>
      <pc:sldChg chg="addSp modSp mod modTransition setBg addAnim delAnim modAnim">
        <pc:chgData name="Mark Gladkevitch" userId="642f8ae5-2246-42be-8ec3-c78536de1189" providerId="ADAL" clId="{F96A24EA-E976-4052-BB39-AA38A01357AC}" dt="2025-12-02T22:57:38.184" v="601" actId="14861"/>
        <pc:sldMkLst>
          <pc:docMk/>
          <pc:sldMk cId="4177767845" sldId="319"/>
        </pc:sldMkLst>
        <pc:spChg chg="mod">
          <ac:chgData name="Mark Gladkevitch" userId="642f8ae5-2246-42be-8ec3-c78536de1189" providerId="ADAL" clId="{F96A24EA-E976-4052-BB39-AA38A01357AC}" dt="2025-12-02T22:42:41.240" v="586" actId="14861"/>
          <ac:spMkLst>
            <pc:docMk/>
            <pc:sldMk cId="4177767845" sldId="319"/>
            <ac:spMk id="2" creationId="{DBE6F45A-5264-9DF3-DCED-A28104AA5711}"/>
          </ac:spMkLst>
        </pc:spChg>
        <pc:spChg chg="mod">
          <ac:chgData name="Mark Gladkevitch" userId="642f8ae5-2246-42be-8ec3-c78536de1189" providerId="ADAL" clId="{F96A24EA-E976-4052-BB39-AA38A01357AC}" dt="2025-12-02T22:39:07.315" v="580" actId="1076"/>
          <ac:spMkLst>
            <pc:docMk/>
            <pc:sldMk cId="4177767845" sldId="319"/>
            <ac:spMk id="3" creationId="{E11946B9-E144-68AE-688D-03C1603C0715}"/>
          </ac:spMkLst>
        </pc:spChg>
        <pc:spChg chg="mod">
          <ac:chgData name="Mark Gladkevitch" userId="642f8ae5-2246-42be-8ec3-c78536de1189" providerId="ADAL" clId="{F96A24EA-E976-4052-BB39-AA38A01357AC}" dt="2025-12-02T22:39:13.587" v="581" actId="1076"/>
          <ac:spMkLst>
            <pc:docMk/>
            <pc:sldMk cId="4177767845" sldId="319"/>
            <ac:spMk id="5" creationId="{5DB3CFB5-2CEC-F013-9B5F-A861474996DC}"/>
          </ac:spMkLst>
        </pc:spChg>
        <pc:spChg chg="add mod">
          <ac:chgData name="Mark Gladkevitch" userId="642f8ae5-2246-42be-8ec3-c78536de1189" providerId="ADAL" clId="{F96A24EA-E976-4052-BB39-AA38A01357AC}" dt="2025-12-02T22:57:38.184" v="601" actId="14861"/>
          <ac:spMkLst>
            <pc:docMk/>
            <pc:sldMk cId="4177767845" sldId="319"/>
            <ac:spMk id="7" creationId="{2204F09E-D93B-1716-270F-D340DA5E2272}"/>
          </ac:spMkLst>
        </pc:spChg>
        <pc:spChg chg="add mod">
          <ac:chgData name="Mark Gladkevitch" userId="642f8ae5-2246-42be-8ec3-c78536de1189" providerId="ADAL" clId="{F96A24EA-E976-4052-BB39-AA38A01357AC}" dt="2025-12-02T22:57:26.440" v="600" actId="1076"/>
          <ac:spMkLst>
            <pc:docMk/>
            <pc:sldMk cId="4177767845" sldId="319"/>
            <ac:spMk id="8" creationId="{82BEF53E-AB17-9671-D9E6-42B458FD839B}"/>
          </ac:spMkLst>
        </pc:spChg>
        <pc:spChg chg="add mod">
          <ac:chgData name="Mark Gladkevitch" userId="642f8ae5-2246-42be-8ec3-c78536de1189" providerId="ADAL" clId="{F96A24EA-E976-4052-BB39-AA38A01357AC}" dt="2025-12-02T22:57:26.440" v="600" actId="1076"/>
          <ac:spMkLst>
            <pc:docMk/>
            <pc:sldMk cId="4177767845" sldId="319"/>
            <ac:spMk id="10" creationId="{3FD0732A-EA5A-91B7-7842-E008D4AD426D}"/>
          </ac:spMkLst>
        </pc:spChg>
        <pc:picChg chg="mod">
          <ac:chgData name="Mark Gladkevitch" userId="642f8ae5-2246-42be-8ec3-c78536de1189" providerId="ADAL" clId="{F96A24EA-E976-4052-BB39-AA38A01357AC}" dt="2025-12-02T22:42:41.240" v="586" actId="14861"/>
          <ac:picMkLst>
            <pc:docMk/>
            <pc:sldMk cId="4177767845" sldId="319"/>
            <ac:picMk id="4" creationId="{D23806CC-BD28-F1E4-99F7-73EE81B117B4}"/>
          </ac:picMkLst>
        </pc:picChg>
        <pc:picChg chg="add mod">
          <ac:chgData name="Mark Gladkevitch" userId="642f8ae5-2246-42be-8ec3-c78536de1189" providerId="ADAL" clId="{F96A24EA-E976-4052-BB39-AA38A01357AC}" dt="2025-12-02T22:39:31.677" v="583" actId="1076"/>
          <ac:picMkLst>
            <pc:docMk/>
            <pc:sldMk cId="4177767845" sldId="319"/>
            <ac:picMk id="6" creationId="{F56CBA77-1698-4ECF-AD35-811C4DDB53D1}"/>
          </ac:picMkLst>
        </pc:picChg>
        <pc:picChg chg="add mod">
          <ac:chgData name="Mark Gladkevitch" userId="642f8ae5-2246-42be-8ec3-c78536de1189" providerId="ADAL" clId="{F96A24EA-E976-4052-BB39-AA38A01357AC}" dt="2025-12-02T22:57:26.440" v="600" actId="1076"/>
          <ac:picMkLst>
            <pc:docMk/>
            <pc:sldMk cId="4177767845" sldId="319"/>
            <ac:picMk id="9" creationId="{008C710E-B495-F6DA-B54D-A2CF4C07EC1A}"/>
          </ac:picMkLst>
        </pc:picChg>
      </pc:sldChg>
      <pc:sldChg chg="modSp del mod">
        <pc:chgData name="Mark Gladkevitch" userId="642f8ae5-2246-42be-8ec3-c78536de1189" providerId="ADAL" clId="{F96A24EA-E976-4052-BB39-AA38A01357AC}" dt="2025-12-02T23:25:25.046" v="667" actId="47"/>
        <pc:sldMkLst>
          <pc:docMk/>
          <pc:sldMk cId="2672275276" sldId="320"/>
        </pc:sldMkLst>
        <pc:spChg chg="mod">
          <ac:chgData name="Mark Gladkevitch" userId="642f8ae5-2246-42be-8ec3-c78536de1189" providerId="ADAL" clId="{F96A24EA-E976-4052-BB39-AA38A01357AC}" dt="2025-12-02T22:59:31.867" v="604" actId="14861"/>
          <ac:spMkLst>
            <pc:docMk/>
            <pc:sldMk cId="2672275276" sldId="320"/>
            <ac:spMk id="2" creationId="{73C361A2-8525-E118-E44A-7D62429B18B2}"/>
          </ac:spMkLst>
        </pc:spChg>
        <pc:spChg chg="mod">
          <ac:chgData name="Mark Gladkevitch" userId="642f8ae5-2246-42be-8ec3-c78536de1189" providerId="ADAL" clId="{F96A24EA-E976-4052-BB39-AA38A01357AC}" dt="2025-12-02T22:59:31.867" v="604" actId="14861"/>
          <ac:spMkLst>
            <pc:docMk/>
            <pc:sldMk cId="2672275276" sldId="320"/>
            <ac:spMk id="5" creationId="{9E5313CC-F3A8-C4B3-956A-CC2A24A05881}"/>
          </ac:spMkLst>
        </pc:spChg>
        <pc:picChg chg="mod">
          <ac:chgData name="Mark Gladkevitch" userId="642f8ae5-2246-42be-8ec3-c78536de1189" providerId="ADAL" clId="{F96A24EA-E976-4052-BB39-AA38A01357AC}" dt="2025-12-02T22:59:31.867" v="604" actId="14861"/>
          <ac:picMkLst>
            <pc:docMk/>
            <pc:sldMk cId="2672275276" sldId="320"/>
            <ac:picMk id="4" creationId="{B2B6A00C-E0EB-D8F2-33E1-E829A68A0FAC}"/>
          </ac:picMkLst>
        </pc:picChg>
      </pc:sldChg>
      <pc:sldChg chg="modSp del mod modTransition">
        <pc:chgData name="Mark Gladkevitch" userId="642f8ae5-2246-42be-8ec3-c78536de1189" providerId="ADAL" clId="{F96A24EA-E976-4052-BB39-AA38A01357AC}" dt="2025-12-02T23:28:22.491" v="686" actId="47"/>
        <pc:sldMkLst>
          <pc:docMk/>
          <pc:sldMk cId="3322532511" sldId="321"/>
        </pc:sldMkLst>
        <pc:spChg chg="mod">
          <ac:chgData name="Mark Gladkevitch" userId="642f8ae5-2246-42be-8ec3-c78536de1189" providerId="ADAL" clId="{F96A24EA-E976-4052-BB39-AA38A01357AC}" dt="2025-12-02T23:26:56.008" v="676" actId="207"/>
          <ac:spMkLst>
            <pc:docMk/>
            <pc:sldMk cId="3322532511" sldId="321"/>
            <ac:spMk id="2" creationId="{C33425F8-5B57-ECD9-41A0-8E279C7193F3}"/>
          </ac:spMkLst>
        </pc:spChg>
        <pc:spChg chg="mod">
          <ac:chgData name="Mark Gladkevitch" userId="642f8ae5-2246-42be-8ec3-c78536de1189" providerId="ADAL" clId="{F96A24EA-E976-4052-BB39-AA38A01357AC}" dt="2025-12-02T23:26:56.008" v="676" actId="207"/>
          <ac:spMkLst>
            <pc:docMk/>
            <pc:sldMk cId="3322532511" sldId="321"/>
            <ac:spMk id="3" creationId="{46D0A0AB-3EAD-AC8F-7331-B6D9830FAAEB}"/>
          </ac:spMkLst>
        </pc:spChg>
      </pc:sldChg>
      <pc:sldChg chg="modSp mod">
        <pc:chgData name="Mark Gladkevitch" userId="642f8ae5-2246-42be-8ec3-c78536de1189" providerId="ADAL" clId="{F96A24EA-E976-4052-BB39-AA38A01357AC}" dt="2025-12-02T22:26:26.776" v="501" actId="14861"/>
        <pc:sldMkLst>
          <pc:docMk/>
          <pc:sldMk cId="3209037624" sldId="323"/>
        </pc:sldMkLst>
        <pc:spChg chg="mod">
          <ac:chgData name="Mark Gladkevitch" userId="642f8ae5-2246-42be-8ec3-c78536de1189" providerId="ADAL" clId="{F96A24EA-E976-4052-BB39-AA38A01357AC}" dt="2025-12-02T22:26:26.776" v="501" actId="14861"/>
          <ac:spMkLst>
            <pc:docMk/>
            <pc:sldMk cId="3209037624" sldId="323"/>
            <ac:spMk id="2" creationId="{74749351-B836-F5F2-B636-C348E93765FF}"/>
          </ac:spMkLst>
        </pc:spChg>
      </pc:sldChg>
      <pc:sldChg chg="addSp delSp modSp mod">
        <pc:chgData name="Mark Gladkevitch" userId="642f8ae5-2246-42be-8ec3-c78536de1189" providerId="ADAL" clId="{F96A24EA-E976-4052-BB39-AA38A01357AC}" dt="2025-12-02T22:28:31.858" v="513" actId="14861"/>
        <pc:sldMkLst>
          <pc:docMk/>
          <pc:sldMk cId="2538719625" sldId="324"/>
        </pc:sldMkLst>
        <pc:spChg chg="add del mod">
          <ac:chgData name="Mark Gladkevitch" userId="642f8ae5-2246-42be-8ec3-c78536de1189" providerId="ADAL" clId="{F96A24EA-E976-4052-BB39-AA38A01357AC}" dt="2025-12-02T22:26:52.094" v="506" actId="478"/>
          <ac:spMkLst>
            <pc:docMk/>
            <pc:sldMk cId="2538719625" sldId="324"/>
            <ac:spMk id="3" creationId="{2A6F083A-E015-08B2-4453-924B61237213}"/>
          </ac:spMkLst>
        </pc:spChg>
        <pc:spChg chg="add mod">
          <ac:chgData name="Mark Gladkevitch" userId="642f8ae5-2246-42be-8ec3-c78536de1189" providerId="ADAL" clId="{F96A24EA-E976-4052-BB39-AA38A01357AC}" dt="2025-12-02T22:26:56.741" v="508" actId="1076"/>
          <ac:spMkLst>
            <pc:docMk/>
            <pc:sldMk cId="2538719625" sldId="324"/>
            <ac:spMk id="4" creationId="{4D1500D7-DE89-B896-590E-CC7A47BE6A85}"/>
          </ac:spMkLst>
        </pc:spChg>
        <pc:spChg chg="mod">
          <ac:chgData name="Mark Gladkevitch" userId="642f8ae5-2246-42be-8ec3-c78536de1189" providerId="ADAL" clId="{F96A24EA-E976-4052-BB39-AA38A01357AC}" dt="2025-12-02T22:28:31.858" v="513" actId="14861"/>
          <ac:spMkLst>
            <pc:docMk/>
            <pc:sldMk cId="2538719625" sldId="324"/>
            <ac:spMk id="6" creationId="{9DE51653-501F-367E-1E08-04C286B15977}"/>
          </ac:spMkLst>
        </pc:spChg>
      </pc:sldChg>
      <pc:sldChg chg="addSp delSp modSp mod">
        <pc:chgData name="Mark Gladkevitch" userId="642f8ae5-2246-42be-8ec3-c78536de1189" providerId="ADAL" clId="{F96A24EA-E976-4052-BB39-AA38A01357AC}" dt="2025-12-02T22:26:44.974" v="504" actId="478"/>
        <pc:sldMkLst>
          <pc:docMk/>
          <pc:sldMk cId="4226910980" sldId="326"/>
        </pc:sldMkLst>
        <pc:spChg chg="del">
          <ac:chgData name="Mark Gladkevitch" userId="642f8ae5-2246-42be-8ec3-c78536de1189" providerId="ADAL" clId="{F96A24EA-E976-4052-BB39-AA38A01357AC}" dt="2025-12-02T22:26:40.856" v="502" actId="478"/>
          <ac:spMkLst>
            <pc:docMk/>
            <pc:sldMk cId="4226910980" sldId="326"/>
            <ac:spMk id="2" creationId="{913CBC80-40C6-0589-94FE-34136FD4E933}"/>
          </ac:spMkLst>
        </pc:spChg>
        <pc:spChg chg="add del mod">
          <ac:chgData name="Mark Gladkevitch" userId="642f8ae5-2246-42be-8ec3-c78536de1189" providerId="ADAL" clId="{F96A24EA-E976-4052-BB39-AA38A01357AC}" dt="2025-12-02T22:26:44.974" v="504" actId="478"/>
          <ac:spMkLst>
            <pc:docMk/>
            <pc:sldMk cId="4226910980" sldId="326"/>
            <ac:spMk id="12" creationId="{FF2B301E-1554-69C9-525D-A260F52707EA}"/>
          </ac:spMkLst>
        </pc:spChg>
        <pc:spChg chg="add mod">
          <ac:chgData name="Mark Gladkevitch" userId="642f8ae5-2246-42be-8ec3-c78536de1189" providerId="ADAL" clId="{F96A24EA-E976-4052-BB39-AA38A01357AC}" dt="2025-12-02T22:26:41.319" v="503"/>
          <ac:spMkLst>
            <pc:docMk/>
            <pc:sldMk cId="4226910980" sldId="326"/>
            <ac:spMk id="14" creationId="{3498CFC3-2221-15A8-8526-63A9BA5F0934}"/>
          </ac:spMkLst>
        </pc:spChg>
      </pc:sldChg>
      <pc:sldChg chg="addSp delSp modSp add del mod modTransition">
        <pc:chgData name="Mark Gladkevitch" userId="642f8ae5-2246-42be-8ec3-c78536de1189" providerId="ADAL" clId="{F96A24EA-E976-4052-BB39-AA38A01357AC}" dt="2025-12-02T22:27:36.307" v="512"/>
        <pc:sldMkLst>
          <pc:docMk/>
          <pc:sldMk cId="4060723196" sldId="327"/>
        </pc:sldMkLst>
        <pc:spChg chg="add del mod">
          <ac:chgData name="Mark Gladkevitch" userId="642f8ae5-2246-42be-8ec3-c78536de1189" providerId="ADAL" clId="{F96A24EA-E976-4052-BB39-AA38A01357AC}" dt="2025-12-02T22:26:16.812" v="498" actId="478"/>
          <ac:spMkLst>
            <pc:docMk/>
            <pc:sldMk cId="4060723196" sldId="327"/>
            <ac:spMk id="3" creationId="{E4FE223C-D390-EBFE-13FE-D8DCE51ABEAF}"/>
          </ac:spMkLst>
        </pc:spChg>
        <pc:spChg chg="add mod">
          <ac:chgData name="Mark Gladkevitch" userId="642f8ae5-2246-42be-8ec3-c78536de1189" providerId="ADAL" clId="{F96A24EA-E976-4052-BB39-AA38A01357AC}" dt="2025-12-02T22:26:18.507" v="500"/>
          <ac:spMkLst>
            <pc:docMk/>
            <pc:sldMk cId="4060723196" sldId="327"/>
            <ac:spMk id="4" creationId="{9634F50D-E1AA-A340-8B50-C7D6C224CE98}"/>
          </ac:spMkLst>
        </pc:spChg>
        <pc:spChg chg="add mod">
          <ac:chgData name="Mark Gladkevitch" userId="642f8ae5-2246-42be-8ec3-c78536de1189" providerId="ADAL" clId="{F96A24EA-E976-4052-BB39-AA38A01357AC}" dt="2025-12-02T22:26:46.976" v="505"/>
          <ac:spMkLst>
            <pc:docMk/>
            <pc:sldMk cId="4060723196" sldId="327"/>
            <ac:spMk id="5" creationId="{592EE790-E13B-5FF1-35CB-6FF6C3C7575E}"/>
          </ac:spMkLst>
        </pc:spChg>
      </pc:sldChg>
      <pc:sldChg chg="addSp delSp modSp add mod addAnim delAnim modAnim">
        <pc:chgData name="Mark Gladkevitch" userId="642f8ae5-2246-42be-8ec3-c78536de1189" providerId="ADAL" clId="{F96A24EA-E976-4052-BB39-AA38A01357AC}" dt="2025-12-02T23:24:42.154" v="666"/>
        <pc:sldMkLst>
          <pc:docMk/>
          <pc:sldMk cId="1338477293" sldId="328"/>
        </pc:sldMkLst>
        <pc:spChg chg="add del mod">
          <ac:chgData name="Mark Gladkevitch" userId="642f8ae5-2246-42be-8ec3-c78536de1189" providerId="ADAL" clId="{F96A24EA-E976-4052-BB39-AA38A01357AC}" dt="2025-12-02T23:24:07.256" v="661" actId="1076"/>
          <ac:spMkLst>
            <pc:docMk/>
            <pc:sldMk cId="1338477293" sldId="328"/>
            <ac:spMk id="7" creationId="{5944E555-BCAE-A26B-C188-BC099A2FF586}"/>
          </ac:spMkLst>
        </pc:spChg>
        <pc:spChg chg="add del mod">
          <ac:chgData name="Mark Gladkevitch" userId="642f8ae5-2246-42be-8ec3-c78536de1189" providerId="ADAL" clId="{F96A24EA-E976-4052-BB39-AA38A01357AC}" dt="2025-12-02T23:24:07.256" v="661" actId="1076"/>
          <ac:spMkLst>
            <pc:docMk/>
            <pc:sldMk cId="1338477293" sldId="328"/>
            <ac:spMk id="8" creationId="{9F2EB70A-2264-7020-86B8-78A9DCD58B7B}"/>
          </ac:spMkLst>
        </pc:spChg>
        <pc:spChg chg="add del mod">
          <ac:chgData name="Mark Gladkevitch" userId="642f8ae5-2246-42be-8ec3-c78536de1189" providerId="ADAL" clId="{F96A24EA-E976-4052-BB39-AA38A01357AC}" dt="2025-12-02T23:24:07.256" v="661" actId="1076"/>
          <ac:spMkLst>
            <pc:docMk/>
            <pc:sldMk cId="1338477293" sldId="328"/>
            <ac:spMk id="10" creationId="{3F040975-09A7-E575-5F36-14EEBA4D87F2}"/>
          </ac:spMkLst>
        </pc:spChg>
        <pc:spChg chg="add mod">
          <ac:chgData name="Mark Gladkevitch" userId="642f8ae5-2246-42be-8ec3-c78536de1189" providerId="ADAL" clId="{F96A24EA-E976-4052-BB39-AA38A01357AC}" dt="2025-12-02T23:10:40.399" v="627" actId="1076"/>
          <ac:spMkLst>
            <pc:docMk/>
            <pc:sldMk cId="1338477293" sldId="328"/>
            <ac:spMk id="11" creationId="{79DA18A3-5F87-F031-BE71-F9784524733F}"/>
          </ac:spMkLst>
        </pc:spChg>
        <pc:spChg chg="add mod ord">
          <ac:chgData name="Mark Gladkevitch" userId="642f8ae5-2246-42be-8ec3-c78536de1189" providerId="ADAL" clId="{F96A24EA-E976-4052-BB39-AA38A01357AC}" dt="2025-12-02T23:11:15.629" v="629" actId="166"/>
          <ac:spMkLst>
            <pc:docMk/>
            <pc:sldMk cId="1338477293" sldId="328"/>
            <ac:spMk id="12" creationId="{F31CA0FE-33C2-A940-30DC-0ADC95917A49}"/>
          </ac:spMkLst>
        </pc:spChg>
        <pc:spChg chg="add mod">
          <ac:chgData name="Mark Gladkevitch" userId="642f8ae5-2246-42be-8ec3-c78536de1189" providerId="ADAL" clId="{F96A24EA-E976-4052-BB39-AA38A01357AC}" dt="2025-12-02T23:10:40.399" v="627" actId="1076"/>
          <ac:spMkLst>
            <pc:docMk/>
            <pc:sldMk cId="1338477293" sldId="328"/>
            <ac:spMk id="14" creationId="{2A467E5F-A480-2BC4-A873-EAC071916F69}"/>
          </ac:spMkLst>
        </pc:spChg>
        <pc:picChg chg="del">
          <ac:chgData name="Mark Gladkevitch" userId="642f8ae5-2246-42be-8ec3-c78536de1189" providerId="ADAL" clId="{F96A24EA-E976-4052-BB39-AA38A01357AC}" dt="2025-12-02T23:23:39.742" v="659" actId="478"/>
          <ac:picMkLst>
            <pc:docMk/>
            <pc:sldMk cId="1338477293" sldId="328"/>
            <ac:picMk id="6" creationId="{75CBB289-9CEC-CFB0-2D82-7B3902160523}"/>
          </ac:picMkLst>
        </pc:picChg>
        <pc:picChg chg="add del mod">
          <ac:chgData name="Mark Gladkevitch" userId="642f8ae5-2246-42be-8ec3-c78536de1189" providerId="ADAL" clId="{F96A24EA-E976-4052-BB39-AA38A01357AC}" dt="2025-12-02T23:24:07.256" v="661" actId="1076"/>
          <ac:picMkLst>
            <pc:docMk/>
            <pc:sldMk cId="1338477293" sldId="328"/>
            <ac:picMk id="9" creationId="{35D86EC7-9D18-9B0C-4F28-FB105AFB0765}"/>
          </ac:picMkLst>
        </pc:picChg>
        <pc:picChg chg="add mod">
          <ac:chgData name="Mark Gladkevitch" userId="642f8ae5-2246-42be-8ec3-c78536de1189" providerId="ADAL" clId="{F96A24EA-E976-4052-BB39-AA38A01357AC}" dt="2025-12-02T23:10:40.399" v="627" actId="1076"/>
          <ac:picMkLst>
            <pc:docMk/>
            <pc:sldMk cId="1338477293" sldId="328"/>
            <ac:picMk id="13" creationId="{C9040693-C35D-25F1-373A-63426D2479AD}"/>
          </ac:picMkLst>
        </pc:picChg>
        <pc:picChg chg="add del mod">
          <ac:chgData name="Mark Gladkevitch" userId="642f8ae5-2246-42be-8ec3-c78536de1189" providerId="ADAL" clId="{F96A24EA-E976-4052-BB39-AA38A01357AC}" dt="2025-12-02T23:23:36.810" v="658" actId="478"/>
          <ac:picMkLst>
            <pc:docMk/>
            <pc:sldMk cId="1338477293" sldId="328"/>
            <ac:picMk id="15" creationId="{0DDF0F88-E268-3D0F-6734-76504EBEA6A8}"/>
          </ac:picMkLst>
        </pc:picChg>
        <pc:picChg chg="add mod">
          <ac:chgData name="Mark Gladkevitch" userId="642f8ae5-2246-42be-8ec3-c78536de1189" providerId="ADAL" clId="{F96A24EA-E976-4052-BB39-AA38A01357AC}" dt="2025-12-02T23:24:20.720" v="662"/>
          <ac:picMkLst>
            <pc:docMk/>
            <pc:sldMk cId="1338477293" sldId="328"/>
            <ac:picMk id="16" creationId="{32923408-3685-CE00-2241-37176B482658}"/>
          </ac:picMkLst>
        </pc:picChg>
      </pc:sldChg>
      <pc:sldChg chg="add del">
        <pc:chgData name="Mark Gladkevitch" userId="642f8ae5-2246-42be-8ec3-c78536de1189" providerId="ADAL" clId="{F96A24EA-E976-4052-BB39-AA38A01357AC}" dt="2025-12-02T22:33:10.603" v="540" actId="2890"/>
        <pc:sldMkLst>
          <pc:docMk/>
          <pc:sldMk cId="3309381626" sldId="328"/>
        </pc:sldMkLst>
      </pc:sldChg>
      <pc:sldChg chg="addSp delSp modSp add mod addAnim delAnim modAnim">
        <pc:chgData name="Mark Gladkevitch" userId="642f8ae5-2246-42be-8ec3-c78536de1189" providerId="ADAL" clId="{F96A24EA-E976-4052-BB39-AA38A01357AC}" dt="2025-12-02T23:46:37.900" v="763" actId="20577"/>
        <pc:sldMkLst>
          <pc:docMk/>
          <pc:sldMk cId="3528217672" sldId="329"/>
        </pc:sldMkLst>
        <pc:spChg chg="del">
          <ac:chgData name="Mark Gladkevitch" userId="642f8ae5-2246-42be-8ec3-c78536de1189" providerId="ADAL" clId="{F96A24EA-E976-4052-BB39-AA38A01357AC}" dt="2025-12-02T23:00:06.179" v="607" actId="478"/>
          <ac:spMkLst>
            <pc:docMk/>
            <pc:sldMk cId="3528217672" sldId="329"/>
            <ac:spMk id="2" creationId="{02C0E797-A7E6-C1D5-8356-69E074E6A80D}"/>
          </ac:spMkLst>
        </pc:spChg>
        <pc:spChg chg="del">
          <ac:chgData name="Mark Gladkevitch" userId="642f8ae5-2246-42be-8ec3-c78536de1189" providerId="ADAL" clId="{F96A24EA-E976-4052-BB39-AA38A01357AC}" dt="2025-12-02T23:00:34.819" v="614" actId="478"/>
          <ac:spMkLst>
            <pc:docMk/>
            <pc:sldMk cId="3528217672" sldId="329"/>
            <ac:spMk id="3" creationId="{C7DEF2AF-7B7D-3E30-85AC-4BCD7C693211}"/>
          </ac:spMkLst>
        </pc:spChg>
        <pc:spChg chg="del">
          <ac:chgData name="Mark Gladkevitch" userId="642f8ae5-2246-42be-8ec3-c78536de1189" providerId="ADAL" clId="{F96A24EA-E976-4052-BB39-AA38A01357AC}" dt="2025-12-02T23:00:36.240" v="615" actId="478"/>
          <ac:spMkLst>
            <pc:docMk/>
            <pc:sldMk cId="3528217672" sldId="329"/>
            <ac:spMk id="5" creationId="{DEBA00CA-4319-7AD8-9D3D-49909297E65E}"/>
          </ac:spMkLst>
        </pc:spChg>
        <pc:spChg chg="mod ord">
          <ac:chgData name="Mark Gladkevitch" userId="642f8ae5-2246-42be-8ec3-c78536de1189" providerId="ADAL" clId="{F96A24EA-E976-4052-BB39-AA38A01357AC}" dt="2025-12-02T23:21:23.762" v="646" actId="1076"/>
          <ac:spMkLst>
            <pc:docMk/>
            <pc:sldMk cId="3528217672" sldId="329"/>
            <ac:spMk id="7" creationId="{0481DBCD-2553-1A19-78A7-D7F31A38CCFC}"/>
          </ac:spMkLst>
        </pc:spChg>
        <pc:spChg chg="mod ord">
          <ac:chgData name="Mark Gladkevitch" userId="642f8ae5-2246-42be-8ec3-c78536de1189" providerId="ADAL" clId="{F96A24EA-E976-4052-BB39-AA38A01357AC}" dt="2025-12-02T23:21:25.611" v="647" actId="1076"/>
          <ac:spMkLst>
            <pc:docMk/>
            <pc:sldMk cId="3528217672" sldId="329"/>
            <ac:spMk id="8" creationId="{8975E16E-7A73-1687-D580-74F2E9CD02DE}"/>
          </ac:spMkLst>
        </pc:spChg>
        <pc:spChg chg="ord">
          <ac:chgData name="Mark Gladkevitch" userId="642f8ae5-2246-42be-8ec3-c78536de1189" providerId="ADAL" clId="{F96A24EA-E976-4052-BB39-AA38A01357AC}" dt="2025-12-02T22:59:54.700" v="606" actId="167"/>
          <ac:spMkLst>
            <pc:docMk/>
            <pc:sldMk cId="3528217672" sldId="329"/>
            <ac:spMk id="10" creationId="{34C48BAE-A8D7-62C0-33D0-7226589DCC8F}"/>
          </ac:spMkLst>
        </pc:spChg>
        <pc:spChg chg="add del mod">
          <ac:chgData name="Mark Gladkevitch" userId="642f8ae5-2246-42be-8ec3-c78536de1189" providerId="ADAL" clId="{F96A24EA-E976-4052-BB39-AA38A01357AC}" dt="2025-12-02T23:00:14.240" v="608" actId="478"/>
          <ac:spMkLst>
            <pc:docMk/>
            <pc:sldMk cId="3528217672" sldId="329"/>
            <ac:spMk id="12" creationId="{024013A9-C3F9-27C5-6B31-0E59E2A2CCC3}"/>
          </ac:spMkLst>
        </pc:spChg>
        <pc:spChg chg="add del mod">
          <ac:chgData name="Mark Gladkevitch" userId="642f8ae5-2246-42be-8ec3-c78536de1189" providerId="ADAL" clId="{F96A24EA-E976-4052-BB39-AA38A01357AC}" dt="2025-12-02T23:00:29.475" v="613" actId="478"/>
          <ac:spMkLst>
            <pc:docMk/>
            <pc:sldMk cId="3528217672" sldId="329"/>
            <ac:spMk id="14" creationId="{704668CC-67B7-0528-7855-101C3D75FB44}"/>
          </ac:spMkLst>
        </pc:spChg>
        <pc:spChg chg="add mod">
          <ac:chgData name="Mark Gladkevitch" userId="642f8ae5-2246-42be-8ec3-c78536de1189" providerId="ADAL" clId="{F96A24EA-E976-4052-BB39-AA38A01357AC}" dt="2025-12-02T23:21:36.227" v="648" actId="1076"/>
          <ac:spMkLst>
            <pc:docMk/>
            <pc:sldMk cId="3528217672" sldId="329"/>
            <ac:spMk id="15" creationId="{9D4D6FF1-9DF8-7462-16F5-CFF10B0FCAEF}"/>
          </ac:spMkLst>
        </pc:spChg>
        <pc:spChg chg="add mod ord">
          <ac:chgData name="Mark Gladkevitch" userId="642f8ae5-2246-42be-8ec3-c78536de1189" providerId="ADAL" clId="{F96A24EA-E976-4052-BB39-AA38A01357AC}" dt="2025-12-02T23:21:36.227" v="648" actId="1076"/>
          <ac:spMkLst>
            <pc:docMk/>
            <pc:sldMk cId="3528217672" sldId="329"/>
            <ac:spMk id="16" creationId="{BE670E3D-BBB6-A777-6B63-4191F97CAF7B}"/>
          </ac:spMkLst>
        </pc:spChg>
        <pc:spChg chg="add mod">
          <ac:chgData name="Mark Gladkevitch" userId="642f8ae5-2246-42be-8ec3-c78536de1189" providerId="ADAL" clId="{F96A24EA-E976-4052-BB39-AA38A01357AC}" dt="2025-12-02T23:21:36.227" v="648" actId="1076"/>
          <ac:spMkLst>
            <pc:docMk/>
            <pc:sldMk cId="3528217672" sldId="329"/>
            <ac:spMk id="18" creationId="{8EA57493-1F8D-557C-4DA6-F6C5E57A7DE1}"/>
          </ac:spMkLst>
        </pc:spChg>
        <pc:spChg chg="add mod">
          <ac:chgData name="Mark Gladkevitch" userId="642f8ae5-2246-42be-8ec3-c78536de1189" providerId="ADAL" clId="{F96A24EA-E976-4052-BB39-AA38A01357AC}" dt="2025-12-02T23:27:53.667" v="685" actId="1076"/>
          <ac:spMkLst>
            <pc:docMk/>
            <pc:sldMk cId="3528217672" sldId="329"/>
            <ac:spMk id="21" creationId="{E7D02EE7-263B-9162-E42F-FCB6F58F7022}"/>
          </ac:spMkLst>
        </pc:spChg>
        <pc:spChg chg="add mod">
          <ac:chgData name="Mark Gladkevitch" userId="642f8ae5-2246-42be-8ec3-c78536de1189" providerId="ADAL" clId="{F96A24EA-E976-4052-BB39-AA38A01357AC}" dt="2025-12-02T23:46:37.900" v="763" actId="20577"/>
          <ac:spMkLst>
            <pc:docMk/>
            <pc:sldMk cId="3528217672" sldId="329"/>
            <ac:spMk id="22" creationId="{EAC33155-71D5-B789-9061-C1BC3C8D82A0}"/>
          </ac:spMkLst>
        </pc:spChg>
        <pc:spChg chg="add mod">
          <ac:chgData name="Mark Gladkevitch" userId="642f8ae5-2246-42be-8ec3-c78536de1189" providerId="ADAL" clId="{F96A24EA-E976-4052-BB39-AA38A01357AC}" dt="2025-12-02T23:27:53.667" v="685" actId="1076"/>
          <ac:spMkLst>
            <pc:docMk/>
            <pc:sldMk cId="3528217672" sldId="329"/>
            <ac:spMk id="23" creationId="{A72AF9F0-D6F7-B55E-CD20-FDBDAB81DE42}"/>
          </ac:spMkLst>
        </pc:spChg>
        <pc:picChg chg="del">
          <ac:chgData name="Mark Gladkevitch" userId="642f8ae5-2246-42be-8ec3-c78536de1189" providerId="ADAL" clId="{F96A24EA-E976-4052-BB39-AA38A01357AC}" dt="2025-12-02T23:00:06.179" v="607" actId="478"/>
          <ac:picMkLst>
            <pc:docMk/>
            <pc:sldMk cId="3528217672" sldId="329"/>
            <ac:picMk id="4" creationId="{7FC6956F-3AC7-98F2-A8BD-2AF94C9927BF}"/>
          </ac:picMkLst>
        </pc:picChg>
        <pc:picChg chg="del">
          <ac:chgData name="Mark Gladkevitch" userId="642f8ae5-2246-42be-8ec3-c78536de1189" providerId="ADAL" clId="{F96A24EA-E976-4052-BB39-AA38A01357AC}" dt="2025-12-02T23:21:17.738" v="644" actId="478"/>
          <ac:picMkLst>
            <pc:docMk/>
            <pc:sldMk cId="3528217672" sldId="329"/>
            <ac:picMk id="6" creationId="{07DDA439-62B4-D6C3-E88F-F492351BDC8E}"/>
          </ac:picMkLst>
        </pc:picChg>
        <pc:picChg chg="ord">
          <ac:chgData name="Mark Gladkevitch" userId="642f8ae5-2246-42be-8ec3-c78536de1189" providerId="ADAL" clId="{F96A24EA-E976-4052-BB39-AA38A01357AC}" dt="2025-12-02T22:59:54.700" v="606" actId="167"/>
          <ac:picMkLst>
            <pc:docMk/>
            <pc:sldMk cId="3528217672" sldId="329"/>
            <ac:picMk id="9" creationId="{F10D5E27-07E1-AD9F-B3B8-9C77E811D946}"/>
          </ac:picMkLst>
        </pc:picChg>
        <pc:picChg chg="add mod">
          <ac:chgData name="Mark Gladkevitch" userId="642f8ae5-2246-42be-8ec3-c78536de1189" providerId="ADAL" clId="{F96A24EA-E976-4052-BB39-AA38A01357AC}" dt="2025-12-02T23:21:36.227" v="648" actId="1076"/>
          <ac:picMkLst>
            <pc:docMk/>
            <pc:sldMk cId="3528217672" sldId="329"/>
            <ac:picMk id="17" creationId="{B760340C-D42C-5E8E-F56F-BB91367B3F7D}"/>
          </ac:picMkLst>
        </pc:picChg>
        <pc:picChg chg="add del mod">
          <ac:chgData name="Mark Gladkevitch" userId="642f8ae5-2246-42be-8ec3-c78536de1189" providerId="ADAL" clId="{F96A24EA-E976-4052-BB39-AA38A01357AC}" dt="2025-12-02T23:22:57.839" v="652" actId="478"/>
          <ac:picMkLst>
            <pc:docMk/>
            <pc:sldMk cId="3528217672" sldId="329"/>
            <ac:picMk id="19" creationId="{D1EF5560-F94A-DEFC-C319-F80E13DE3A04}"/>
          </ac:picMkLst>
        </pc:picChg>
        <pc:picChg chg="add mod">
          <ac:chgData name="Mark Gladkevitch" userId="642f8ae5-2246-42be-8ec3-c78536de1189" providerId="ADAL" clId="{F96A24EA-E976-4052-BB39-AA38A01357AC}" dt="2025-12-02T23:22:58.203" v="653"/>
          <ac:picMkLst>
            <pc:docMk/>
            <pc:sldMk cId="3528217672" sldId="329"/>
            <ac:picMk id="20" creationId="{5977C26B-4D2B-BC23-86BE-912E07F3D8EC}"/>
          </ac:picMkLst>
        </pc:picChg>
        <pc:picChg chg="add mod">
          <ac:chgData name="Mark Gladkevitch" userId="642f8ae5-2246-42be-8ec3-c78536de1189" providerId="ADAL" clId="{F96A24EA-E976-4052-BB39-AA38A01357AC}" dt="2025-12-02T23:37:43.082" v="714" actId="1076"/>
          <ac:picMkLst>
            <pc:docMk/>
            <pc:sldMk cId="3528217672" sldId="329"/>
            <ac:picMk id="24" creationId="{5F61679B-30F7-4F01-5D51-07DD5229F428}"/>
          </ac:picMkLst>
        </pc:picChg>
        <pc:picChg chg="add mod">
          <ac:chgData name="Mark Gladkevitch" userId="642f8ae5-2246-42be-8ec3-c78536de1189" providerId="ADAL" clId="{F96A24EA-E976-4052-BB39-AA38A01357AC}" dt="2025-12-02T23:37:43.082" v="714" actId="1076"/>
          <ac:picMkLst>
            <pc:docMk/>
            <pc:sldMk cId="3528217672" sldId="329"/>
            <ac:picMk id="25" creationId="{D8388E78-0A1B-84E2-B3CD-32921C1C83AE}"/>
          </ac:picMkLst>
        </pc:picChg>
      </pc:sldChg>
      <pc:sldChg chg="addSp delSp modSp add mod">
        <pc:chgData name="Mark Gladkevitch" userId="642f8ae5-2246-42be-8ec3-c78536de1189" providerId="ADAL" clId="{F96A24EA-E976-4052-BB39-AA38A01357AC}" dt="2025-12-03T00:03:00.496" v="874" actId="1076"/>
        <pc:sldMkLst>
          <pc:docMk/>
          <pc:sldMk cId="1178789807" sldId="330"/>
        </pc:sldMkLst>
        <pc:spChg chg="add mod">
          <ac:chgData name="Mark Gladkevitch" userId="642f8ae5-2246-42be-8ec3-c78536de1189" providerId="ADAL" clId="{F96A24EA-E976-4052-BB39-AA38A01357AC}" dt="2025-12-03T00:03:00.496" v="874" actId="1076"/>
          <ac:spMkLst>
            <pc:docMk/>
            <pc:sldMk cId="1178789807" sldId="330"/>
            <ac:spMk id="2" creationId="{B7E80E8E-010E-BFA9-10DB-13AA7CD4D3EB}"/>
          </ac:spMkLst>
        </pc:spChg>
        <pc:spChg chg="add mod">
          <ac:chgData name="Mark Gladkevitch" userId="642f8ae5-2246-42be-8ec3-c78536de1189" providerId="ADAL" clId="{F96A24EA-E976-4052-BB39-AA38A01357AC}" dt="2025-12-02T23:59:35.608" v="850" actId="1076"/>
          <ac:spMkLst>
            <pc:docMk/>
            <pc:sldMk cId="1178789807" sldId="330"/>
            <ac:spMk id="3" creationId="{8EB8F474-152C-3890-9803-39986FB6F85E}"/>
          </ac:spMkLst>
        </pc:spChg>
        <pc:spChg chg="add mod">
          <ac:chgData name="Mark Gladkevitch" userId="642f8ae5-2246-42be-8ec3-c78536de1189" providerId="ADAL" clId="{F96A24EA-E976-4052-BB39-AA38A01357AC}" dt="2025-12-02T23:59:35.608" v="850" actId="1076"/>
          <ac:spMkLst>
            <pc:docMk/>
            <pc:sldMk cId="1178789807" sldId="330"/>
            <ac:spMk id="4" creationId="{663AC833-BEA9-60AA-CDD5-3B71359BFBB7}"/>
          </ac:spMkLst>
        </pc:spChg>
        <pc:spChg chg="add del">
          <ac:chgData name="Mark Gladkevitch" userId="642f8ae5-2246-42be-8ec3-c78536de1189" providerId="ADAL" clId="{F96A24EA-E976-4052-BB39-AA38A01357AC}" dt="2025-12-03T00:02:59.367" v="871" actId="478"/>
          <ac:spMkLst>
            <pc:docMk/>
            <pc:sldMk cId="1178789807" sldId="330"/>
            <ac:spMk id="7" creationId="{222C7A14-8A07-83D7-B654-A10537081059}"/>
          </ac:spMkLst>
        </pc:spChg>
        <pc:spChg chg="add del mod">
          <ac:chgData name="Mark Gladkevitch" userId="642f8ae5-2246-42be-8ec3-c78536de1189" providerId="ADAL" clId="{F96A24EA-E976-4052-BB39-AA38A01357AC}" dt="2025-12-03T00:02:58.899" v="869" actId="1076"/>
          <ac:spMkLst>
            <pc:docMk/>
            <pc:sldMk cId="1178789807" sldId="330"/>
            <ac:spMk id="8" creationId="{1245D688-A534-4393-DFC5-0500263CB507}"/>
          </ac:spMkLst>
        </pc:spChg>
        <pc:spChg chg="add del">
          <ac:chgData name="Mark Gladkevitch" userId="642f8ae5-2246-42be-8ec3-c78536de1189" providerId="ADAL" clId="{F96A24EA-E976-4052-BB39-AA38A01357AC}" dt="2025-12-03T00:02:59.148" v="870" actId="478"/>
          <ac:spMkLst>
            <pc:docMk/>
            <pc:sldMk cId="1178789807" sldId="330"/>
            <ac:spMk id="10" creationId="{F89C1E7C-3142-F02F-E4F4-9C153C3879A0}"/>
          </ac:spMkLst>
        </pc:spChg>
        <pc:spChg chg="add del mod">
          <ac:chgData name="Mark Gladkevitch" userId="642f8ae5-2246-42be-8ec3-c78536de1189" providerId="ADAL" clId="{F96A24EA-E976-4052-BB39-AA38A01357AC}" dt="2025-12-02T23:30:47.187" v="700" actId="22"/>
          <ac:spMkLst>
            <pc:docMk/>
            <pc:sldMk cId="1178789807" sldId="330"/>
            <ac:spMk id="12" creationId="{54737BDB-95C4-46AB-9989-BD6C111D68EF}"/>
          </ac:spMkLst>
        </pc:spChg>
        <pc:spChg chg="add mod">
          <ac:chgData name="Mark Gladkevitch" userId="642f8ae5-2246-42be-8ec3-c78536de1189" providerId="ADAL" clId="{F96A24EA-E976-4052-BB39-AA38A01357AC}" dt="2025-12-02T23:49:28.511" v="775" actId="1076"/>
          <ac:spMkLst>
            <pc:docMk/>
            <pc:sldMk cId="1178789807" sldId="330"/>
            <ac:spMk id="14" creationId="{CB27CFC0-BB88-17AE-085F-31F24C2A4721}"/>
          </ac:spMkLst>
        </pc:spChg>
        <pc:spChg chg="add del">
          <ac:chgData name="Mark Gladkevitch" userId="642f8ae5-2246-42be-8ec3-c78536de1189" providerId="ADAL" clId="{F96A24EA-E976-4052-BB39-AA38A01357AC}" dt="2025-12-03T00:03:00.135" v="873" actId="478"/>
          <ac:spMkLst>
            <pc:docMk/>
            <pc:sldMk cId="1178789807" sldId="330"/>
            <ac:spMk id="15" creationId="{C904A943-9AEF-114C-A104-2A4C264981C5}"/>
          </ac:spMkLst>
        </pc:spChg>
        <pc:spChg chg="add del">
          <ac:chgData name="Mark Gladkevitch" userId="642f8ae5-2246-42be-8ec3-c78536de1189" providerId="ADAL" clId="{F96A24EA-E976-4052-BB39-AA38A01357AC}" dt="2025-12-02T23:57:31.436" v="833" actId="478"/>
          <ac:spMkLst>
            <pc:docMk/>
            <pc:sldMk cId="1178789807" sldId="330"/>
            <ac:spMk id="16" creationId="{A28C8459-1D0B-AC72-57B6-2ADB3B4F3DD9}"/>
          </ac:spMkLst>
        </pc:spChg>
        <pc:spChg chg="del">
          <ac:chgData name="Mark Gladkevitch" userId="642f8ae5-2246-42be-8ec3-c78536de1189" providerId="ADAL" clId="{F96A24EA-E976-4052-BB39-AA38A01357AC}" dt="2025-12-02T23:58:35.795" v="840" actId="478"/>
          <ac:spMkLst>
            <pc:docMk/>
            <pc:sldMk cId="1178789807" sldId="330"/>
            <ac:spMk id="18" creationId="{C8258E7F-CB02-345A-71D8-60504F1DF104}"/>
          </ac:spMkLst>
        </pc:spChg>
        <pc:spChg chg="add mod">
          <ac:chgData name="Mark Gladkevitch" userId="642f8ae5-2246-42be-8ec3-c78536de1189" providerId="ADAL" clId="{F96A24EA-E976-4052-BB39-AA38A01357AC}" dt="2025-12-02T23:49:32.144" v="776"/>
          <ac:spMkLst>
            <pc:docMk/>
            <pc:sldMk cId="1178789807" sldId="330"/>
            <ac:spMk id="19" creationId="{EA8E42A4-76B4-B54E-396A-E93A25B21863}"/>
          </ac:spMkLst>
        </pc:spChg>
        <pc:spChg chg="add mod">
          <ac:chgData name="Mark Gladkevitch" userId="642f8ae5-2246-42be-8ec3-c78536de1189" providerId="ADAL" clId="{F96A24EA-E976-4052-BB39-AA38A01357AC}" dt="2025-12-02T23:49:32.144" v="776"/>
          <ac:spMkLst>
            <pc:docMk/>
            <pc:sldMk cId="1178789807" sldId="330"/>
            <ac:spMk id="21" creationId="{75E9A5AD-24D7-C40B-B67D-00D1AE5A1941}"/>
          </ac:spMkLst>
        </pc:spChg>
        <pc:spChg chg="add mod ord">
          <ac:chgData name="Mark Gladkevitch" userId="642f8ae5-2246-42be-8ec3-c78536de1189" providerId="ADAL" clId="{F96A24EA-E976-4052-BB39-AA38A01357AC}" dt="2025-12-03T00:01:08.812" v="858" actId="1076"/>
          <ac:spMkLst>
            <pc:docMk/>
            <pc:sldMk cId="1178789807" sldId="330"/>
            <ac:spMk id="23" creationId="{BCF766A1-2DF8-A9D6-1923-D7955333CCA7}"/>
          </ac:spMkLst>
        </pc:spChg>
        <pc:spChg chg="add del mod ord">
          <ac:chgData name="Mark Gladkevitch" userId="642f8ae5-2246-42be-8ec3-c78536de1189" providerId="ADAL" clId="{F96A24EA-E976-4052-BB39-AA38A01357AC}" dt="2025-12-02T23:54:49.475" v="812" actId="478"/>
          <ac:spMkLst>
            <pc:docMk/>
            <pc:sldMk cId="1178789807" sldId="330"/>
            <ac:spMk id="24" creationId="{038F1AEC-CECA-F67F-C4CA-454E58570C6F}"/>
          </ac:spMkLst>
        </pc:spChg>
        <pc:spChg chg="add del mod ord">
          <ac:chgData name="Mark Gladkevitch" userId="642f8ae5-2246-42be-8ec3-c78536de1189" providerId="ADAL" clId="{F96A24EA-E976-4052-BB39-AA38A01357AC}" dt="2025-12-02T23:54:48.180" v="811" actId="478"/>
          <ac:spMkLst>
            <pc:docMk/>
            <pc:sldMk cId="1178789807" sldId="330"/>
            <ac:spMk id="25" creationId="{DAA528EB-4BD5-5DDE-926F-08DD314CDF96}"/>
          </ac:spMkLst>
        </pc:spChg>
        <pc:spChg chg="add mod">
          <ac:chgData name="Mark Gladkevitch" userId="642f8ae5-2246-42be-8ec3-c78536de1189" providerId="ADAL" clId="{F96A24EA-E976-4052-BB39-AA38A01357AC}" dt="2025-12-02T23:54:55.478" v="813"/>
          <ac:spMkLst>
            <pc:docMk/>
            <pc:sldMk cId="1178789807" sldId="330"/>
            <ac:spMk id="27" creationId="{358A44FC-327A-98E0-1F3B-7C6F5DC0DCDD}"/>
          </ac:spMkLst>
        </pc:spChg>
        <pc:spChg chg="add mod">
          <ac:chgData name="Mark Gladkevitch" userId="642f8ae5-2246-42be-8ec3-c78536de1189" providerId="ADAL" clId="{F96A24EA-E976-4052-BB39-AA38A01357AC}" dt="2025-12-02T23:54:55.478" v="813"/>
          <ac:spMkLst>
            <pc:docMk/>
            <pc:sldMk cId="1178789807" sldId="330"/>
            <ac:spMk id="28" creationId="{CE4DF0C1-E221-34CB-0154-386894C761DF}"/>
          </ac:spMkLst>
        </pc:spChg>
        <pc:spChg chg="add mod">
          <ac:chgData name="Mark Gladkevitch" userId="642f8ae5-2246-42be-8ec3-c78536de1189" providerId="ADAL" clId="{F96A24EA-E976-4052-BB39-AA38A01357AC}" dt="2025-12-02T23:54:55.478" v="813"/>
          <ac:spMkLst>
            <pc:docMk/>
            <pc:sldMk cId="1178789807" sldId="330"/>
            <ac:spMk id="29" creationId="{099477D6-D3D0-B695-BFD5-0DDFA08D5D95}"/>
          </ac:spMkLst>
        </pc:spChg>
        <pc:spChg chg="add mod ord">
          <ac:chgData name="Mark Gladkevitch" userId="642f8ae5-2246-42be-8ec3-c78536de1189" providerId="ADAL" clId="{F96A24EA-E976-4052-BB39-AA38A01357AC}" dt="2025-12-02T23:55:57.321" v="821" actId="166"/>
          <ac:spMkLst>
            <pc:docMk/>
            <pc:sldMk cId="1178789807" sldId="330"/>
            <ac:spMk id="33" creationId="{B5F0081A-423C-6F08-6621-C435A903A213}"/>
          </ac:spMkLst>
        </pc:spChg>
        <pc:spChg chg="add mod ord">
          <ac:chgData name="Mark Gladkevitch" userId="642f8ae5-2246-42be-8ec3-c78536de1189" providerId="ADAL" clId="{F96A24EA-E976-4052-BB39-AA38A01357AC}" dt="2025-12-02T23:55:59.899" v="822" actId="166"/>
          <ac:spMkLst>
            <pc:docMk/>
            <pc:sldMk cId="1178789807" sldId="330"/>
            <ac:spMk id="34" creationId="{65CAB0AC-58C8-04EB-0BAC-083DE06EBFB8}"/>
          </ac:spMkLst>
        </pc:spChg>
        <pc:spChg chg="add del mod">
          <ac:chgData name="Mark Gladkevitch" userId="642f8ae5-2246-42be-8ec3-c78536de1189" providerId="ADAL" clId="{F96A24EA-E976-4052-BB39-AA38A01357AC}" dt="2025-12-02T23:57:18.908" v="829" actId="478"/>
          <ac:spMkLst>
            <pc:docMk/>
            <pc:sldMk cId="1178789807" sldId="330"/>
            <ac:spMk id="36" creationId="{20C4CD79-6BDF-38CE-3091-C3ED593BFE0B}"/>
          </ac:spMkLst>
        </pc:spChg>
        <pc:spChg chg="add del mod">
          <ac:chgData name="Mark Gladkevitch" userId="642f8ae5-2246-42be-8ec3-c78536de1189" providerId="ADAL" clId="{F96A24EA-E976-4052-BB39-AA38A01357AC}" dt="2025-12-02T23:58:39.019" v="841" actId="478"/>
          <ac:spMkLst>
            <pc:docMk/>
            <pc:sldMk cId="1178789807" sldId="330"/>
            <ac:spMk id="38" creationId="{2A378CC6-490F-EE3D-3125-FE8039C1B2DF}"/>
          </ac:spMkLst>
        </pc:spChg>
        <pc:spChg chg="add del mod">
          <ac:chgData name="Mark Gladkevitch" userId="642f8ae5-2246-42be-8ec3-c78536de1189" providerId="ADAL" clId="{F96A24EA-E976-4052-BB39-AA38A01357AC}" dt="2025-12-02T23:59:14.847" v="847" actId="478"/>
          <ac:spMkLst>
            <pc:docMk/>
            <pc:sldMk cId="1178789807" sldId="330"/>
            <ac:spMk id="40" creationId="{68E84A25-8D39-B906-1CD4-FF2446D5A29C}"/>
          </ac:spMkLst>
        </pc:spChg>
        <pc:picChg chg="add mod">
          <ac:chgData name="Mark Gladkevitch" userId="642f8ae5-2246-42be-8ec3-c78536de1189" providerId="ADAL" clId="{F96A24EA-E976-4052-BB39-AA38A01357AC}" dt="2025-12-02T23:59:35.608" v="850" actId="1076"/>
          <ac:picMkLst>
            <pc:docMk/>
            <pc:sldMk cId="1178789807" sldId="330"/>
            <ac:picMk id="5" creationId="{3D8025FB-735B-4E6C-D562-7DA67CE9DC91}"/>
          </ac:picMkLst>
        </pc:picChg>
        <pc:picChg chg="add mod">
          <ac:chgData name="Mark Gladkevitch" userId="642f8ae5-2246-42be-8ec3-c78536de1189" providerId="ADAL" clId="{F96A24EA-E976-4052-BB39-AA38A01357AC}" dt="2025-12-02T23:59:35.608" v="850" actId="1076"/>
          <ac:picMkLst>
            <pc:docMk/>
            <pc:sldMk cId="1178789807" sldId="330"/>
            <ac:picMk id="6" creationId="{FEDD31D1-CC02-5936-F91B-D355787CDAF8}"/>
          </ac:picMkLst>
        </pc:picChg>
        <pc:picChg chg="mod">
          <ac:chgData name="Mark Gladkevitch" userId="642f8ae5-2246-42be-8ec3-c78536de1189" providerId="ADAL" clId="{F96A24EA-E976-4052-BB39-AA38A01357AC}" dt="2025-12-02T23:59:35.608" v="850" actId="1076"/>
          <ac:picMkLst>
            <pc:docMk/>
            <pc:sldMk cId="1178789807" sldId="330"/>
            <ac:picMk id="13" creationId="{A62B231F-5EA4-25EB-1459-BBF5F55D4811}"/>
          </ac:picMkLst>
        </pc:picChg>
        <pc:picChg chg="del">
          <ac:chgData name="Mark Gladkevitch" userId="642f8ae5-2246-42be-8ec3-c78536de1189" providerId="ADAL" clId="{F96A24EA-E976-4052-BB39-AA38A01357AC}" dt="2025-12-02T23:59:10.672" v="846" actId="478"/>
          <ac:picMkLst>
            <pc:docMk/>
            <pc:sldMk cId="1178789807" sldId="330"/>
            <ac:picMk id="17" creationId="{9B7947C7-77D9-DF4C-0315-C65FCF5344B9}"/>
          </ac:picMkLst>
        </pc:picChg>
        <pc:picChg chg="del">
          <ac:chgData name="Mark Gladkevitch" userId="642f8ae5-2246-42be-8ec3-c78536de1189" providerId="ADAL" clId="{F96A24EA-E976-4052-BB39-AA38A01357AC}" dt="2025-12-02T23:26:19.948" v="671" actId="478"/>
          <ac:picMkLst>
            <pc:docMk/>
            <pc:sldMk cId="1178789807" sldId="330"/>
            <ac:picMk id="20" creationId="{9E327A8D-2404-07A4-646B-A2E132ACA952}"/>
          </ac:picMkLst>
        </pc:picChg>
        <pc:picChg chg="add mod">
          <ac:chgData name="Mark Gladkevitch" userId="642f8ae5-2246-42be-8ec3-c78536de1189" providerId="ADAL" clId="{F96A24EA-E976-4052-BB39-AA38A01357AC}" dt="2025-12-02T23:49:28.511" v="775" actId="1076"/>
          <ac:picMkLst>
            <pc:docMk/>
            <pc:sldMk cId="1178789807" sldId="330"/>
            <ac:picMk id="22" creationId="{CB273D60-9CA6-9FCA-9F03-B45B8AD13C6B}"/>
          </ac:picMkLst>
        </pc:picChg>
        <pc:picChg chg="add mod ord">
          <ac:chgData name="Mark Gladkevitch" userId="642f8ae5-2246-42be-8ec3-c78536de1189" providerId="ADAL" clId="{F96A24EA-E976-4052-BB39-AA38A01357AC}" dt="2025-12-02T23:53:39.500" v="806" actId="166"/>
          <ac:picMkLst>
            <pc:docMk/>
            <pc:sldMk cId="1178789807" sldId="330"/>
            <ac:picMk id="26" creationId="{3AEFAD2A-C4A2-BEA0-E3CC-723DD7A05B9B}"/>
          </ac:picMkLst>
        </pc:picChg>
        <pc:picChg chg="add mod">
          <ac:chgData name="Mark Gladkevitch" userId="642f8ae5-2246-42be-8ec3-c78536de1189" providerId="ADAL" clId="{F96A24EA-E976-4052-BB39-AA38A01357AC}" dt="2025-12-02T23:54:55.478" v="813"/>
          <ac:picMkLst>
            <pc:docMk/>
            <pc:sldMk cId="1178789807" sldId="330"/>
            <ac:picMk id="30" creationId="{0E8E83BE-724D-8CFE-20FB-DBF15C07C177}"/>
          </ac:picMkLst>
        </pc:picChg>
        <pc:picChg chg="add mod">
          <ac:chgData name="Mark Gladkevitch" userId="642f8ae5-2246-42be-8ec3-c78536de1189" providerId="ADAL" clId="{F96A24EA-E976-4052-BB39-AA38A01357AC}" dt="2025-12-02T23:54:55.478" v="813"/>
          <ac:picMkLst>
            <pc:docMk/>
            <pc:sldMk cId="1178789807" sldId="330"/>
            <ac:picMk id="31" creationId="{B5A41DE0-A428-EDF8-23FC-EB9B6D6B30A4}"/>
          </ac:picMkLst>
        </pc:picChg>
        <pc:picChg chg="add mod">
          <ac:chgData name="Mark Gladkevitch" userId="642f8ae5-2246-42be-8ec3-c78536de1189" providerId="ADAL" clId="{F96A24EA-E976-4052-BB39-AA38A01357AC}" dt="2025-12-02T23:54:55.478" v="813"/>
          <ac:picMkLst>
            <pc:docMk/>
            <pc:sldMk cId="1178789807" sldId="330"/>
            <ac:picMk id="32" creationId="{1146CBA1-60DA-2038-460E-F4D51B9F747B}"/>
          </ac:picMkLst>
        </pc:picChg>
      </pc:sldChg>
      <pc:sldChg chg="addSp delSp modSp add mod">
        <pc:chgData name="Mark Gladkevitch" userId="642f8ae5-2246-42be-8ec3-c78536de1189" providerId="ADAL" clId="{F96A24EA-E976-4052-BB39-AA38A01357AC}" dt="2025-12-03T00:05:13.845" v="882" actId="1076"/>
        <pc:sldMkLst>
          <pc:docMk/>
          <pc:sldMk cId="4061188385" sldId="331"/>
        </pc:sldMkLst>
        <pc:spChg chg="del mod">
          <ac:chgData name="Mark Gladkevitch" userId="642f8ae5-2246-42be-8ec3-c78536de1189" providerId="ADAL" clId="{F96A24EA-E976-4052-BB39-AA38A01357AC}" dt="2025-12-02T23:50:08.079" v="781" actId="478"/>
          <ac:spMkLst>
            <pc:docMk/>
            <pc:sldMk cId="4061188385" sldId="331"/>
            <ac:spMk id="2" creationId="{3D97F7CB-6E34-47E6-BBE8-144836DE3FCC}"/>
          </ac:spMkLst>
        </pc:spChg>
        <pc:spChg chg="del mod">
          <ac:chgData name="Mark Gladkevitch" userId="642f8ae5-2246-42be-8ec3-c78536de1189" providerId="ADAL" clId="{F96A24EA-E976-4052-BB39-AA38A01357AC}" dt="2025-12-02T23:50:08.079" v="781" actId="478"/>
          <ac:spMkLst>
            <pc:docMk/>
            <pc:sldMk cId="4061188385" sldId="331"/>
            <ac:spMk id="3" creationId="{4935E616-2329-3056-420A-FD1B0A2701B5}"/>
          </ac:spMkLst>
        </pc:spChg>
        <pc:spChg chg="del mod">
          <ac:chgData name="Mark Gladkevitch" userId="642f8ae5-2246-42be-8ec3-c78536de1189" providerId="ADAL" clId="{F96A24EA-E976-4052-BB39-AA38A01357AC}" dt="2025-12-02T23:50:08.079" v="781" actId="478"/>
          <ac:spMkLst>
            <pc:docMk/>
            <pc:sldMk cId="4061188385" sldId="331"/>
            <ac:spMk id="4" creationId="{393B1DE9-033F-5F40-07A5-D96A5EB565BC}"/>
          </ac:spMkLst>
        </pc:spChg>
        <pc:spChg chg="del">
          <ac:chgData name="Mark Gladkevitch" userId="642f8ae5-2246-42be-8ec3-c78536de1189" providerId="ADAL" clId="{F96A24EA-E976-4052-BB39-AA38A01357AC}" dt="2025-12-02T23:42:25.467" v="723" actId="478"/>
          <ac:spMkLst>
            <pc:docMk/>
            <pc:sldMk cId="4061188385" sldId="331"/>
            <ac:spMk id="7" creationId="{3657B532-7F3A-86E4-9617-6CD57C4FD023}"/>
          </ac:spMkLst>
        </pc:spChg>
        <pc:spChg chg="del mod">
          <ac:chgData name="Mark Gladkevitch" userId="642f8ae5-2246-42be-8ec3-c78536de1189" providerId="ADAL" clId="{F96A24EA-E976-4052-BB39-AA38A01357AC}" dt="2025-12-02T23:42:24.919" v="722" actId="478"/>
          <ac:spMkLst>
            <pc:docMk/>
            <pc:sldMk cId="4061188385" sldId="331"/>
            <ac:spMk id="8" creationId="{9ABAD374-5072-9C6B-A0F8-266B4A3A0F90}"/>
          </ac:spMkLst>
        </pc:spChg>
        <pc:spChg chg="del">
          <ac:chgData name="Mark Gladkevitch" userId="642f8ae5-2246-42be-8ec3-c78536de1189" providerId="ADAL" clId="{F96A24EA-E976-4052-BB39-AA38A01357AC}" dt="2025-12-02T23:42:27.047" v="724" actId="478"/>
          <ac:spMkLst>
            <pc:docMk/>
            <pc:sldMk cId="4061188385" sldId="331"/>
            <ac:spMk id="10" creationId="{F66453DC-B506-BCF9-F7CA-034743D27993}"/>
          </ac:spMkLst>
        </pc:spChg>
        <pc:spChg chg="add del mod">
          <ac:chgData name="Mark Gladkevitch" userId="642f8ae5-2246-42be-8ec3-c78536de1189" providerId="ADAL" clId="{F96A24EA-E976-4052-BB39-AA38A01357AC}" dt="2025-12-02T23:42:21.508" v="719" actId="478"/>
          <ac:spMkLst>
            <pc:docMk/>
            <pc:sldMk cId="4061188385" sldId="331"/>
            <ac:spMk id="12" creationId="{514C622E-1D7F-17B1-E85C-47AD210A8747}"/>
          </ac:spMkLst>
        </pc:spChg>
        <pc:spChg chg="del">
          <ac:chgData name="Mark Gladkevitch" userId="642f8ae5-2246-42be-8ec3-c78536de1189" providerId="ADAL" clId="{F96A24EA-E976-4052-BB39-AA38A01357AC}" dt="2025-12-02T23:42:18.715" v="718" actId="478"/>
          <ac:spMkLst>
            <pc:docMk/>
            <pc:sldMk cId="4061188385" sldId="331"/>
            <ac:spMk id="15" creationId="{2698F063-3EA4-4FE2-6370-84BFD886A42C}"/>
          </ac:spMkLst>
        </pc:spChg>
        <pc:spChg chg="del">
          <ac:chgData name="Mark Gladkevitch" userId="642f8ae5-2246-42be-8ec3-c78536de1189" providerId="ADAL" clId="{F96A24EA-E976-4052-BB39-AA38A01357AC}" dt="2025-12-02T23:42:18.715" v="718" actId="478"/>
          <ac:spMkLst>
            <pc:docMk/>
            <pc:sldMk cId="4061188385" sldId="331"/>
            <ac:spMk id="16" creationId="{B4F313DA-5F01-1408-BC29-4C4FFDBBE4CB}"/>
          </ac:spMkLst>
        </pc:spChg>
        <pc:spChg chg="del">
          <ac:chgData name="Mark Gladkevitch" userId="642f8ae5-2246-42be-8ec3-c78536de1189" providerId="ADAL" clId="{F96A24EA-E976-4052-BB39-AA38A01357AC}" dt="2025-12-02T23:42:18.715" v="718" actId="478"/>
          <ac:spMkLst>
            <pc:docMk/>
            <pc:sldMk cId="4061188385" sldId="331"/>
            <ac:spMk id="18" creationId="{69D160FE-49F5-2F97-4878-4A9F5A29B202}"/>
          </ac:spMkLst>
        </pc:spChg>
        <pc:spChg chg="add del mod">
          <ac:chgData name="Mark Gladkevitch" userId="642f8ae5-2246-42be-8ec3-c78536de1189" providerId="ADAL" clId="{F96A24EA-E976-4052-BB39-AA38A01357AC}" dt="2025-12-02T23:42:21.508" v="719" actId="478"/>
          <ac:spMkLst>
            <pc:docMk/>
            <pc:sldMk cId="4061188385" sldId="331"/>
            <ac:spMk id="19" creationId="{99C45ED7-FEE7-EAF2-62D4-ED0EBD19336B}"/>
          </ac:spMkLst>
        </pc:spChg>
        <pc:spChg chg="add mod ord">
          <ac:chgData name="Mark Gladkevitch" userId="642f8ae5-2246-42be-8ec3-c78536de1189" providerId="ADAL" clId="{F96A24EA-E976-4052-BB39-AA38A01357AC}" dt="2025-12-03T00:05:13.845" v="882" actId="1076"/>
          <ac:spMkLst>
            <pc:docMk/>
            <pc:sldMk cId="4061188385" sldId="331"/>
            <ac:spMk id="20" creationId="{B6357CAD-87F5-5643-BCC4-31F7EFC6B4D0}"/>
          </ac:spMkLst>
        </pc:spChg>
        <pc:spChg chg="add mod ord">
          <ac:chgData name="Mark Gladkevitch" userId="642f8ae5-2246-42be-8ec3-c78536de1189" providerId="ADAL" clId="{F96A24EA-E976-4052-BB39-AA38A01357AC}" dt="2025-12-03T00:05:13.845" v="882" actId="1076"/>
          <ac:spMkLst>
            <pc:docMk/>
            <pc:sldMk cId="4061188385" sldId="331"/>
            <ac:spMk id="21" creationId="{12AF0DD9-87D3-C370-E526-D1B0330E7A41}"/>
          </ac:spMkLst>
        </pc:spChg>
        <pc:spChg chg="add mod ord">
          <ac:chgData name="Mark Gladkevitch" userId="642f8ae5-2246-42be-8ec3-c78536de1189" providerId="ADAL" clId="{F96A24EA-E976-4052-BB39-AA38A01357AC}" dt="2025-12-03T00:05:13.845" v="882" actId="1076"/>
          <ac:spMkLst>
            <pc:docMk/>
            <pc:sldMk cId="4061188385" sldId="331"/>
            <ac:spMk id="22" creationId="{68DF7DF2-631A-B3F2-3ACB-1D5EEFE6191E}"/>
          </ac:spMkLst>
        </pc:spChg>
        <pc:spChg chg="add del mod ord">
          <ac:chgData name="Mark Gladkevitch" userId="642f8ae5-2246-42be-8ec3-c78536de1189" providerId="ADAL" clId="{F96A24EA-E976-4052-BB39-AA38A01357AC}" dt="2025-12-02T23:52:12.125" v="798" actId="478"/>
          <ac:spMkLst>
            <pc:docMk/>
            <pc:sldMk cId="4061188385" sldId="331"/>
            <ac:spMk id="24" creationId="{91D5D57C-89F7-2C9A-A2D5-0B5C6137B3AD}"/>
          </ac:spMkLst>
        </pc:spChg>
        <pc:spChg chg="add mod">
          <ac:chgData name="Mark Gladkevitch" userId="642f8ae5-2246-42be-8ec3-c78536de1189" providerId="ADAL" clId="{F96A24EA-E976-4052-BB39-AA38A01357AC}" dt="2025-12-02T23:52:20.804" v="799"/>
          <ac:spMkLst>
            <pc:docMk/>
            <pc:sldMk cId="4061188385" sldId="331"/>
            <ac:spMk id="25" creationId="{6D75FCD6-E31E-F268-0F8D-33F39E20C7A2}"/>
          </ac:spMkLst>
        </pc:spChg>
        <pc:spChg chg="add mod">
          <ac:chgData name="Mark Gladkevitch" userId="642f8ae5-2246-42be-8ec3-c78536de1189" providerId="ADAL" clId="{F96A24EA-E976-4052-BB39-AA38A01357AC}" dt="2025-12-02T23:52:20.804" v="799"/>
          <ac:spMkLst>
            <pc:docMk/>
            <pc:sldMk cId="4061188385" sldId="331"/>
            <ac:spMk id="26" creationId="{5E00C75F-B835-2EF3-1732-0BD0AE5A8319}"/>
          </ac:spMkLst>
        </pc:spChg>
        <pc:spChg chg="add mod ord">
          <ac:chgData name="Mark Gladkevitch" userId="642f8ae5-2246-42be-8ec3-c78536de1189" providerId="ADAL" clId="{F96A24EA-E976-4052-BB39-AA38A01357AC}" dt="2025-12-03T00:05:12.474" v="881" actId="1076"/>
          <ac:spMkLst>
            <pc:docMk/>
            <pc:sldMk cId="4061188385" sldId="331"/>
            <ac:spMk id="30" creationId="{867ABED4-BEB2-F78D-D4E0-AEB427FD3152}"/>
          </ac:spMkLst>
        </pc:spChg>
        <pc:spChg chg="add mod ord">
          <ac:chgData name="Mark Gladkevitch" userId="642f8ae5-2246-42be-8ec3-c78536de1189" providerId="ADAL" clId="{F96A24EA-E976-4052-BB39-AA38A01357AC}" dt="2025-12-03T00:05:12.474" v="881" actId="1076"/>
          <ac:spMkLst>
            <pc:docMk/>
            <pc:sldMk cId="4061188385" sldId="331"/>
            <ac:spMk id="31" creationId="{223779C5-5C31-8D15-DD62-6CFF37F9AD08}"/>
          </ac:spMkLst>
        </pc:spChg>
        <pc:spChg chg="add mod ord">
          <ac:chgData name="Mark Gladkevitch" userId="642f8ae5-2246-42be-8ec3-c78536de1189" providerId="ADAL" clId="{F96A24EA-E976-4052-BB39-AA38A01357AC}" dt="2025-12-03T00:05:12.474" v="881" actId="1076"/>
          <ac:spMkLst>
            <pc:docMk/>
            <pc:sldMk cId="4061188385" sldId="331"/>
            <ac:spMk id="32" creationId="{57077DD8-758D-B4E9-0C98-1C987C25A6EE}"/>
          </ac:spMkLst>
        </pc:spChg>
        <pc:picChg chg="del mod">
          <ac:chgData name="Mark Gladkevitch" userId="642f8ae5-2246-42be-8ec3-c78536de1189" providerId="ADAL" clId="{F96A24EA-E976-4052-BB39-AA38A01357AC}" dt="2025-12-02T23:50:08.079" v="781" actId="478"/>
          <ac:picMkLst>
            <pc:docMk/>
            <pc:sldMk cId="4061188385" sldId="331"/>
            <ac:picMk id="5" creationId="{036CC4D3-D634-ACBC-D556-3EF740E85F35}"/>
          </ac:picMkLst>
        </pc:picChg>
        <pc:picChg chg="del mod">
          <ac:chgData name="Mark Gladkevitch" userId="642f8ae5-2246-42be-8ec3-c78536de1189" providerId="ADAL" clId="{F96A24EA-E976-4052-BB39-AA38A01357AC}" dt="2025-12-02T23:50:08.079" v="781" actId="478"/>
          <ac:picMkLst>
            <pc:docMk/>
            <pc:sldMk cId="4061188385" sldId="331"/>
            <ac:picMk id="6" creationId="{91610FD3-2F25-50BD-0863-E2952A8B731B}"/>
          </ac:picMkLst>
        </pc:picChg>
        <pc:picChg chg="del">
          <ac:chgData name="Mark Gladkevitch" userId="642f8ae5-2246-42be-8ec3-c78536de1189" providerId="ADAL" clId="{F96A24EA-E976-4052-BB39-AA38A01357AC}" dt="2025-12-02T23:42:22.758" v="720" actId="478"/>
          <ac:picMkLst>
            <pc:docMk/>
            <pc:sldMk cId="4061188385" sldId="331"/>
            <ac:picMk id="9" creationId="{9BE2998F-2C4C-49D2-7A56-7A16CAA4B2B4}"/>
          </ac:picMkLst>
        </pc:picChg>
        <pc:picChg chg="del mod">
          <ac:chgData name="Mark Gladkevitch" userId="642f8ae5-2246-42be-8ec3-c78536de1189" providerId="ADAL" clId="{F96A24EA-E976-4052-BB39-AA38A01357AC}" dt="2025-12-02T23:50:08.079" v="781" actId="478"/>
          <ac:picMkLst>
            <pc:docMk/>
            <pc:sldMk cId="4061188385" sldId="331"/>
            <ac:picMk id="13" creationId="{2BEB3874-F85E-E0D4-6C81-C165060C7CA5}"/>
          </ac:picMkLst>
        </pc:picChg>
        <pc:picChg chg="del">
          <ac:chgData name="Mark Gladkevitch" userId="642f8ae5-2246-42be-8ec3-c78536de1189" providerId="ADAL" clId="{F96A24EA-E976-4052-BB39-AA38A01357AC}" dt="2025-12-02T23:42:18.715" v="718" actId="478"/>
          <ac:picMkLst>
            <pc:docMk/>
            <pc:sldMk cId="4061188385" sldId="331"/>
            <ac:picMk id="17" creationId="{739B70D2-09C3-4A11-580D-474F9BF6C6F3}"/>
          </ac:picMkLst>
        </pc:picChg>
        <pc:picChg chg="add mod ord">
          <ac:chgData name="Mark Gladkevitch" userId="642f8ae5-2246-42be-8ec3-c78536de1189" providerId="ADAL" clId="{F96A24EA-E976-4052-BB39-AA38A01357AC}" dt="2025-12-03T00:05:13.845" v="882" actId="1076"/>
          <ac:picMkLst>
            <pc:docMk/>
            <pc:sldMk cId="4061188385" sldId="331"/>
            <ac:picMk id="23" creationId="{6283ABD7-3C82-9312-6ECA-FF401B9C251C}"/>
          </ac:picMkLst>
        </pc:picChg>
        <pc:picChg chg="add mod">
          <ac:chgData name="Mark Gladkevitch" userId="642f8ae5-2246-42be-8ec3-c78536de1189" providerId="ADAL" clId="{F96A24EA-E976-4052-BB39-AA38A01357AC}" dt="2025-12-02T23:52:20.804" v="799"/>
          <ac:picMkLst>
            <pc:docMk/>
            <pc:sldMk cId="4061188385" sldId="331"/>
            <ac:picMk id="27" creationId="{3D6D8D1C-D169-7C3B-85BB-56AAEE4D5AC6}"/>
          </ac:picMkLst>
        </pc:picChg>
        <pc:picChg chg="add mod">
          <ac:chgData name="Mark Gladkevitch" userId="642f8ae5-2246-42be-8ec3-c78536de1189" providerId="ADAL" clId="{F96A24EA-E976-4052-BB39-AA38A01357AC}" dt="2025-12-02T23:52:20.804" v="799"/>
          <ac:picMkLst>
            <pc:docMk/>
            <pc:sldMk cId="4061188385" sldId="331"/>
            <ac:picMk id="28" creationId="{DF64C285-835C-E11B-C312-DBBC1673F7D8}"/>
          </ac:picMkLst>
        </pc:picChg>
        <pc:picChg chg="add mod">
          <ac:chgData name="Mark Gladkevitch" userId="642f8ae5-2246-42be-8ec3-c78536de1189" providerId="ADAL" clId="{F96A24EA-E976-4052-BB39-AA38A01357AC}" dt="2025-12-02T23:52:20.804" v="799"/>
          <ac:picMkLst>
            <pc:docMk/>
            <pc:sldMk cId="4061188385" sldId="331"/>
            <ac:picMk id="29" creationId="{423E7334-D5DF-9AE3-CF2C-1DB99D433AB0}"/>
          </ac:picMkLst>
        </pc:picChg>
        <pc:picChg chg="add mod ord">
          <ac:chgData name="Mark Gladkevitch" userId="642f8ae5-2246-42be-8ec3-c78536de1189" providerId="ADAL" clId="{F96A24EA-E976-4052-BB39-AA38A01357AC}" dt="2025-12-03T00:05:12.474" v="881" actId="1076"/>
          <ac:picMkLst>
            <pc:docMk/>
            <pc:sldMk cId="4061188385" sldId="331"/>
            <ac:picMk id="33" creationId="{B0CF7CFF-B751-EC87-8541-226A595B303E}"/>
          </ac:picMkLst>
        </pc:picChg>
        <pc:picChg chg="add mod ord">
          <ac:chgData name="Mark Gladkevitch" userId="642f8ae5-2246-42be-8ec3-c78536de1189" providerId="ADAL" clId="{F96A24EA-E976-4052-BB39-AA38A01357AC}" dt="2025-12-02T23:53:22.856" v="805" actId="167"/>
          <ac:picMkLst>
            <pc:docMk/>
            <pc:sldMk cId="4061188385" sldId="331"/>
            <ac:picMk id="34" creationId="{BDBD39C2-6035-2F6D-E23E-31D05A8882BF}"/>
          </ac:picMkLst>
        </pc:picChg>
        <pc:picChg chg="add mod ord">
          <ac:chgData name="Mark Gladkevitch" userId="642f8ae5-2246-42be-8ec3-c78536de1189" providerId="ADAL" clId="{F96A24EA-E976-4052-BB39-AA38A01357AC}" dt="2025-12-02T23:53:22.856" v="805" actId="167"/>
          <ac:picMkLst>
            <pc:docMk/>
            <pc:sldMk cId="4061188385" sldId="331"/>
            <ac:picMk id="35" creationId="{89537AA7-1633-F8F1-AD49-195153323734}"/>
          </ac:picMkLst>
        </pc:picChg>
      </pc:sldChg>
      <pc:sldChg chg="addSp delSp modSp new mod modTransition">
        <pc:chgData name="Mark Gladkevitch" userId="642f8ae5-2246-42be-8ec3-c78536de1189" providerId="ADAL" clId="{F96A24EA-E976-4052-BB39-AA38A01357AC}" dt="2025-12-03T00:05:52.683" v="885"/>
        <pc:sldMkLst>
          <pc:docMk/>
          <pc:sldMk cId="3282713499" sldId="332"/>
        </pc:sldMkLst>
        <pc:spChg chg="del">
          <ac:chgData name="Mark Gladkevitch" userId="642f8ae5-2246-42be-8ec3-c78536de1189" providerId="ADAL" clId="{F96A24EA-E976-4052-BB39-AA38A01357AC}" dt="2025-12-03T00:04:42.353" v="877" actId="478"/>
          <ac:spMkLst>
            <pc:docMk/>
            <pc:sldMk cId="3282713499" sldId="332"/>
            <ac:spMk id="2" creationId="{D595925F-05EF-67EE-BEFD-2B64528A3B85}"/>
          </ac:spMkLst>
        </pc:spChg>
        <pc:spChg chg="del">
          <ac:chgData name="Mark Gladkevitch" userId="642f8ae5-2246-42be-8ec3-c78536de1189" providerId="ADAL" clId="{F96A24EA-E976-4052-BB39-AA38A01357AC}" dt="2025-12-03T00:04:41.611" v="876" actId="478"/>
          <ac:spMkLst>
            <pc:docMk/>
            <pc:sldMk cId="3282713499" sldId="332"/>
            <ac:spMk id="3" creationId="{F32D0D6F-0B94-EE59-E396-7D5A24C43582}"/>
          </ac:spMkLst>
        </pc:spChg>
        <pc:spChg chg="add mod">
          <ac:chgData name="Mark Gladkevitch" userId="642f8ae5-2246-42be-8ec3-c78536de1189" providerId="ADAL" clId="{F96A24EA-E976-4052-BB39-AA38A01357AC}" dt="2025-12-03T00:04:52.830" v="878"/>
          <ac:spMkLst>
            <pc:docMk/>
            <pc:sldMk cId="3282713499" sldId="332"/>
            <ac:spMk id="4" creationId="{11A8850D-2963-BB3E-73E3-B5B257A6C721}"/>
          </ac:spMkLst>
        </pc:spChg>
        <pc:spChg chg="add mod">
          <ac:chgData name="Mark Gladkevitch" userId="642f8ae5-2246-42be-8ec3-c78536de1189" providerId="ADAL" clId="{F96A24EA-E976-4052-BB39-AA38A01357AC}" dt="2025-12-03T00:04:52.830" v="878"/>
          <ac:spMkLst>
            <pc:docMk/>
            <pc:sldMk cId="3282713499" sldId="332"/>
            <ac:spMk id="5" creationId="{40B93CD7-1353-8479-5D6D-88EF90A87FE6}"/>
          </ac:spMkLst>
        </pc:spChg>
        <pc:spChg chg="add mod">
          <ac:chgData name="Mark Gladkevitch" userId="642f8ae5-2246-42be-8ec3-c78536de1189" providerId="ADAL" clId="{F96A24EA-E976-4052-BB39-AA38A01357AC}" dt="2025-12-03T00:04:52.830" v="878"/>
          <ac:spMkLst>
            <pc:docMk/>
            <pc:sldMk cId="3282713499" sldId="332"/>
            <ac:spMk id="6" creationId="{10F7C55D-FACF-1C54-0E55-0704C24334D5}"/>
          </ac:spMkLst>
        </pc:spChg>
        <pc:spChg chg="add mod">
          <ac:chgData name="Mark Gladkevitch" userId="642f8ae5-2246-42be-8ec3-c78536de1189" providerId="ADAL" clId="{F96A24EA-E976-4052-BB39-AA38A01357AC}" dt="2025-12-03T00:05:52.683" v="885"/>
          <ac:spMkLst>
            <pc:docMk/>
            <pc:sldMk cId="3282713499" sldId="332"/>
            <ac:spMk id="10" creationId="{567E2319-F382-7DBA-3548-0642A504E711}"/>
          </ac:spMkLst>
        </pc:spChg>
        <pc:spChg chg="add mod">
          <ac:chgData name="Mark Gladkevitch" userId="642f8ae5-2246-42be-8ec3-c78536de1189" providerId="ADAL" clId="{F96A24EA-E976-4052-BB39-AA38A01357AC}" dt="2025-12-03T00:05:52.683" v="885"/>
          <ac:spMkLst>
            <pc:docMk/>
            <pc:sldMk cId="3282713499" sldId="332"/>
            <ac:spMk id="12" creationId="{754AB74B-4306-8A34-CA54-C5E909F54BF4}"/>
          </ac:spMkLst>
        </pc:spChg>
        <pc:spChg chg="add mod">
          <ac:chgData name="Mark Gladkevitch" userId="642f8ae5-2246-42be-8ec3-c78536de1189" providerId="ADAL" clId="{F96A24EA-E976-4052-BB39-AA38A01357AC}" dt="2025-12-03T00:05:52.683" v="885"/>
          <ac:spMkLst>
            <pc:docMk/>
            <pc:sldMk cId="3282713499" sldId="332"/>
            <ac:spMk id="13" creationId="{3B13969F-EBE4-71D8-4E86-DFCDE402174D}"/>
          </ac:spMkLst>
        </pc:spChg>
        <pc:picChg chg="add mod">
          <ac:chgData name="Mark Gladkevitch" userId="642f8ae5-2246-42be-8ec3-c78536de1189" providerId="ADAL" clId="{F96A24EA-E976-4052-BB39-AA38A01357AC}" dt="2025-12-03T00:04:52.830" v="878"/>
          <ac:picMkLst>
            <pc:docMk/>
            <pc:sldMk cId="3282713499" sldId="332"/>
            <ac:picMk id="7" creationId="{D0EF84E9-AFAA-55BD-2DE1-091808A00BB8}"/>
          </ac:picMkLst>
        </pc:picChg>
        <pc:picChg chg="add mod">
          <ac:chgData name="Mark Gladkevitch" userId="642f8ae5-2246-42be-8ec3-c78536de1189" providerId="ADAL" clId="{F96A24EA-E976-4052-BB39-AA38A01357AC}" dt="2025-12-03T00:04:52.830" v="878"/>
          <ac:picMkLst>
            <pc:docMk/>
            <pc:sldMk cId="3282713499" sldId="332"/>
            <ac:picMk id="8" creationId="{410DD788-70FA-9B59-3BA8-15053EE792B3}"/>
          </ac:picMkLst>
        </pc:picChg>
        <pc:picChg chg="add mod">
          <ac:chgData name="Mark Gladkevitch" userId="642f8ae5-2246-42be-8ec3-c78536de1189" providerId="ADAL" clId="{F96A24EA-E976-4052-BB39-AA38A01357AC}" dt="2025-12-03T00:04:52.830" v="878"/>
          <ac:picMkLst>
            <pc:docMk/>
            <pc:sldMk cId="3282713499" sldId="332"/>
            <ac:picMk id="9" creationId="{B47C4C0A-49E0-40AA-5BFA-086079763370}"/>
          </ac:picMkLst>
        </pc:picChg>
        <pc:picChg chg="add mod">
          <ac:chgData name="Mark Gladkevitch" userId="642f8ae5-2246-42be-8ec3-c78536de1189" providerId="ADAL" clId="{F96A24EA-E976-4052-BB39-AA38A01357AC}" dt="2025-12-03T00:05:52.683" v="885"/>
          <ac:picMkLst>
            <pc:docMk/>
            <pc:sldMk cId="3282713499" sldId="332"/>
            <ac:picMk id="11" creationId="{0684EE5B-D4F2-C8B4-F90A-AD97B90A898E}"/>
          </ac:picMkLst>
        </pc:picChg>
      </pc:sldChg>
    </pc:docChg>
  </pc:docChgLst>
  <pc:docChgLst>
    <pc:chgData name="Mark Gladkevitch" userId="642f8ae5-2246-42be-8ec3-c78536de1189" providerId="ADAL" clId="{72114363-C285-40E3-9538-2FFB848AC620}"/>
    <pc:docChg chg="undo custSel modSld">
      <pc:chgData name="Mark Gladkevitch" userId="642f8ae5-2246-42be-8ec3-c78536de1189" providerId="ADAL" clId="{72114363-C285-40E3-9538-2FFB848AC620}" dt="2025-11-20T00:01:01.126" v="16" actId="20577"/>
      <pc:docMkLst>
        <pc:docMk/>
      </pc:docMkLst>
      <pc:sldChg chg="modSp mod">
        <pc:chgData name="Mark Gladkevitch" userId="642f8ae5-2246-42be-8ec3-c78536de1189" providerId="ADAL" clId="{72114363-C285-40E3-9538-2FFB848AC620}" dt="2025-11-19T23:58:36.274" v="2" actId="1076"/>
        <pc:sldMkLst>
          <pc:docMk/>
          <pc:sldMk cId="123932539" sldId="262"/>
        </pc:sldMkLst>
      </pc:sldChg>
      <pc:sldChg chg="modSp mod">
        <pc:chgData name="Mark Gladkevitch" userId="642f8ae5-2246-42be-8ec3-c78536de1189" providerId="ADAL" clId="{72114363-C285-40E3-9538-2FFB848AC620}" dt="2025-11-19T23:58:11.668" v="0" actId="1076"/>
        <pc:sldMkLst>
          <pc:docMk/>
          <pc:sldMk cId="1649167563" sldId="263"/>
        </pc:sldMkLst>
      </pc:sldChg>
      <pc:sldChg chg="modSp mod">
        <pc:chgData name="Mark Gladkevitch" userId="642f8ae5-2246-42be-8ec3-c78536de1189" providerId="ADAL" clId="{72114363-C285-40E3-9538-2FFB848AC620}" dt="2025-11-20T00:01:01.126" v="16" actId="20577"/>
        <pc:sldMkLst>
          <pc:docMk/>
          <pc:sldMk cId="736171971" sldId="26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34415D-3197-45BF-B35C-81945F35A739}" type="datetimeFigureOut">
              <a:rPr lang="en-US" smtClean="0"/>
              <a:t>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E1FF25-2108-435F-950D-CD33D7C9635F}" type="slidenum">
              <a:rPr lang="en-US" smtClean="0"/>
              <a:t>‹#›</a:t>
            </a:fld>
            <a:endParaRPr lang="en-US"/>
          </a:p>
        </p:txBody>
      </p:sp>
    </p:spTree>
    <p:extLst>
      <p:ext uri="{BB962C8B-B14F-4D97-AF65-F5344CB8AC3E}">
        <p14:creationId xmlns:p14="http://schemas.microsoft.com/office/powerpoint/2010/main" val="2315149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Late summer, at home, watch them grow, pears, apples, berries</a:t>
            </a:r>
          </a:p>
          <a:p>
            <a:endParaRPr lang="en-US"/>
          </a:p>
          <a:p>
            <a:r>
              <a:rPr lang="en-US"/>
              <a:t>2. Pored in love, time, effort</a:t>
            </a:r>
          </a:p>
          <a:p>
            <a:endParaRPr lang="en-US"/>
          </a:p>
          <a:p>
            <a:r>
              <a:rPr lang="en-US"/>
              <a:t>1. One morning…</a:t>
            </a:r>
          </a:p>
        </p:txBody>
      </p:sp>
      <p:sp>
        <p:nvSpPr>
          <p:cNvPr id="4" name="Slide Number Placeholder 3"/>
          <p:cNvSpPr>
            <a:spLocks noGrp="1"/>
          </p:cNvSpPr>
          <p:nvPr>
            <p:ph type="sldNum" sz="quarter" idx="5"/>
          </p:nvPr>
        </p:nvSpPr>
        <p:spPr/>
        <p:txBody>
          <a:bodyPr/>
          <a:lstStyle/>
          <a:p>
            <a:fld id="{BFE1FF25-2108-435F-950D-CD33D7C9635F}" type="slidenum">
              <a:rPr lang="en-US" smtClean="0"/>
              <a:t>2</a:t>
            </a:fld>
            <a:endParaRPr lang="en-US"/>
          </a:p>
        </p:txBody>
      </p:sp>
    </p:spTree>
    <p:extLst>
      <p:ext uri="{BB962C8B-B14F-4D97-AF65-F5344CB8AC3E}">
        <p14:creationId xmlns:p14="http://schemas.microsoft.com/office/powerpoint/2010/main" val="564954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800ED-6AA4-9AC6-8844-81899D8931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D8590A-59FA-91E4-F131-B5C64E0EB0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F14F54-309E-47B5-0F84-6EB43ABDD40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How does it work?</a:t>
            </a:r>
            <a:br>
              <a:rPr lang="en-US" dirty="0"/>
            </a:br>
            <a:r>
              <a:rPr lang="en-US" dirty="0"/>
              <a:t>It’s an autonomous AI-powered system that detects, tracks, and deters deer with a laser. From the start, we focused on making it fast, accurate, and reliable—something people can use to protect their property and plants. </a:t>
            </a:r>
            <a:endParaRPr lang="en-CA" dirty="0"/>
          </a:p>
          <a:p>
            <a:endParaRPr lang="en-CA" dirty="0"/>
          </a:p>
        </p:txBody>
      </p:sp>
      <p:sp>
        <p:nvSpPr>
          <p:cNvPr id="4" name="Slide Number Placeholder 3">
            <a:extLst>
              <a:ext uri="{FF2B5EF4-FFF2-40B4-BE49-F238E27FC236}">
                <a16:creationId xmlns:a16="http://schemas.microsoft.com/office/drawing/2014/main" id="{3CFD2714-43B8-4CBF-F8F5-8F9C387CAC16}"/>
              </a:ext>
            </a:extLst>
          </p:cNvPr>
          <p:cNvSpPr>
            <a:spLocks noGrp="1"/>
          </p:cNvSpPr>
          <p:nvPr>
            <p:ph type="sldNum" sz="quarter" idx="5"/>
          </p:nvPr>
        </p:nvSpPr>
        <p:spPr/>
        <p:txBody>
          <a:bodyPr/>
          <a:lstStyle/>
          <a:p>
            <a:fld id="{BFE1FF25-2108-435F-950D-CD33D7C9635F}" type="slidenum">
              <a:rPr lang="en-US" smtClean="0"/>
              <a:t>12</a:t>
            </a:fld>
            <a:endParaRPr lang="en-US"/>
          </a:p>
        </p:txBody>
      </p:sp>
    </p:spTree>
    <p:extLst>
      <p:ext uri="{BB962C8B-B14F-4D97-AF65-F5344CB8AC3E}">
        <p14:creationId xmlns:p14="http://schemas.microsoft.com/office/powerpoint/2010/main" val="2432157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89A92-38A3-F00B-27BC-1012DA4E18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D29E65-0430-BF7F-FF5C-0759359A28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592DE8-7FF5-075D-FFA7-B28C3A49AFE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B0EACC3-3BBB-0EE5-2EC9-F7CB2E8816D2}"/>
              </a:ext>
            </a:extLst>
          </p:cNvPr>
          <p:cNvSpPr>
            <a:spLocks noGrp="1"/>
          </p:cNvSpPr>
          <p:nvPr>
            <p:ph type="sldNum" sz="quarter" idx="5"/>
          </p:nvPr>
        </p:nvSpPr>
        <p:spPr/>
        <p:txBody>
          <a:bodyPr/>
          <a:lstStyle/>
          <a:p>
            <a:fld id="{BFE1FF25-2108-435F-950D-CD33D7C9635F}" type="slidenum">
              <a:rPr lang="en-US" smtClean="0"/>
              <a:t>13</a:t>
            </a:fld>
            <a:endParaRPr lang="en-US"/>
          </a:p>
        </p:txBody>
      </p:sp>
    </p:spTree>
    <p:extLst>
      <p:ext uri="{BB962C8B-B14F-4D97-AF65-F5344CB8AC3E}">
        <p14:creationId xmlns:p14="http://schemas.microsoft.com/office/powerpoint/2010/main" val="2270107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99613-A333-6C9A-1160-42836D2866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34DBFB-61AE-2681-113E-97722C799C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6B69D9-D0ED-B886-1166-DD2575942CA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4500FE8-695C-6755-2349-71E4CBF8C007}"/>
              </a:ext>
            </a:extLst>
          </p:cNvPr>
          <p:cNvSpPr>
            <a:spLocks noGrp="1"/>
          </p:cNvSpPr>
          <p:nvPr>
            <p:ph type="sldNum" sz="quarter" idx="5"/>
          </p:nvPr>
        </p:nvSpPr>
        <p:spPr/>
        <p:txBody>
          <a:bodyPr/>
          <a:lstStyle/>
          <a:p>
            <a:fld id="{BFE1FF25-2108-435F-950D-CD33D7C9635F}" type="slidenum">
              <a:rPr lang="en-US" smtClean="0"/>
              <a:t>14</a:t>
            </a:fld>
            <a:endParaRPr lang="en-US"/>
          </a:p>
        </p:txBody>
      </p:sp>
    </p:spTree>
    <p:extLst>
      <p:ext uri="{BB962C8B-B14F-4D97-AF65-F5344CB8AC3E}">
        <p14:creationId xmlns:p14="http://schemas.microsoft.com/office/powerpoint/2010/main" val="2684610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Stress how it aligns with our goal to make it precise and accurate</a:t>
            </a:r>
          </a:p>
        </p:txBody>
      </p:sp>
      <p:sp>
        <p:nvSpPr>
          <p:cNvPr id="4" name="Slide Number Placeholder 3"/>
          <p:cNvSpPr>
            <a:spLocks noGrp="1"/>
          </p:cNvSpPr>
          <p:nvPr>
            <p:ph type="sldNum" sz="quarter" idx="5"/>
          </p:nvPr>
        </p:nvSpPr>
        <p:spPr/>
        <p:txBody>
          <a:bodyPr/>
          <a:lstStyle/>
          <a:p>
            <a:fld id="{BFE1FF25-2108-435F-950D-CD33D7C9635F}" type="slidenum">
              <a:rPr lang="en-US" smtClean="0"/>
              <a:t>15</a:t>
            </a:fld>
            <a:endParaRPr lang="en-US"/>
          </a:p>
        </p:txBody>
      </p:sp>
    </p:spTree>
    <p:extLst>
      <p:ext uri="{BB962C8B-B14F-4D97-AF65-F5344CB8AC3E}">
        <p14:creationId xmlns:p14="http://schemas.microsoft.com/office/powerpoint/2010/main" val="540995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47707-9C50-EDBA-2BEE-5DF3A827CC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0ED717-7479-F18F-96F8-424C72585F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228893-1C2B-9549-48AE-10571230424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2DBBDC2-5551-CD13-5176-A07AF78196B1}"/>
              </a:ext>
            </a:extLst>
          </p:cNvPr>
          <p:cNvSpPr>
            <a:spLocks noGrp="1"/>
          </p:cNvSpPr>
          <p:nvPr>
            <p:ph type="sldNum" sz="quarter" idx="5"/>
          </p:nvPr>
        </p:nvSpPr>
        <p:spPr/>
        <p:txBody>
          <a:bodyPr/>
          <a:lstStyle/>
          <a:p>
            <a:fld id="{BFE1FF25-2108-435F-950D-CD33D7C9635F}" type="slidenum">
              <a:rPr lang="en-US" smtClean="0"/>
              <a:t>16</a:t>
            </a:fld>
            <a:endParaRPr lang="en-US"/>
          </a:p>
        </p:txBody>
      </p:sp>
    </p:spTree>
    <p:extLst>
      <p:ext uri="{BB962C8B-B14F-4D97-AF65-F5344CB8AC3E}">
        <p14:creationId xmlns:p14="http://schemas.microsoft.com/office/powerpoint/2010/main" val="3179057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98A08-1C35-8FC1-38B5-CBAAFF06EE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1EC1CB-A974-AAAF-ECA1-ABA8B1C1CD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42AE1C-A531-1FEF-5AF8-3C879C33145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2840FA6-FF22-9856-D539-8EE0B979DF20}"/>
              </a:ext>
            </a:extLst>
          </p:cNvPr>
          <p:cNvSpPr>
            <a:spLocks noGrp="1"/>
          </p:cNvSpPr>
          <p:nvPr>
            <p:ph type="sldNum" sz="quarter" idx="5"/>
          </p:nvPr>
        </p:nvSpPr>
        <p:spPr/>
        <p:txBody>
          <a:bodyPr/>
          <a:lstStyle/>
          <a:p>
            <a:fld id="{BFE1FF25-2108-435F-950D-CD33D7C9635F}" type="slidenum">
              <a:rPr lang="en-US" smtClean="0"/>
              <a:t>17</a:t>
            </a:fld>
            <a:endParaRPr lang="en-US"/>
          </a:p>
        </p:txBody>
      </p:sp>
    </p:spTree>
    <p:extLst>
      <p:ext uri="{BB962C8B-B14F-4D97-AF65-F5344CB8AC3E}">
        <p14:creationId xmlns:p14="http://schemas.microsoft.com/office/powerpoint/2010/main" val="3348287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70824-A38D-85CF-2A9A-C2389C4C18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9DF517-A067-F0CC-6524-5563ED5E0D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262E39-8FD9-24C5-2294-1279F45C441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70492B4-6231-3756-99BC-D7D63BB076DD}"/>
              </a:ext>
            </a:extLst>
          </p:cNvPr>
          <p:cNvSpPr>
            <a:spLocks noGrp="1"/>
          </p:cNvSpPr>
          <p:nvPr>
            <p:ph type="sldNum" sz="quarter" idx="5"/>
          </p:nvPr>
        </p:nvSpPr>
        <p:spPr/>
        <p:txBody>
          <a:bodyPr/>
          <a:lstStyle/>
          <a:p>
            <a:fld id="{BFE1FF25-2108-435F-950D-CD33D7C9635F}" type="slidenum">
              <a:rPr lang="en-US" smtClean="0"/>
              <a:t>18</a:t>
            </a:fld>
            <a:endParaRPr lang="en-US"/>
          </a:p>
        </p:txBody>
      </p:sp>
    </p:spTree>
    <p:extLst>
      <p:ext uri="{BB962C8B-B14F-4D97-AF65-F5344CB8AC3E}">
        <p14:creationId xmlns:p14="http://schemas.microsoft.com/office/powerpoint/2010/main" val="24794059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8771F-A8B7-4145-FF35-4075D4BC01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E71592-9D78-84E6-846F-3818B3AB50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3A55AD-A6D3-61A2-35D9-E4E720CC0C7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8643F85-6ECB-F598-D2D7-66E1912FA5BC}"/>
              </a:ext>
            </a:extLst>
          </p:cNvPr>
          <p:cNvSpPr>
            <a:spLocks noGrp="1"/>
          </p:cNvSpPr>
          <p:nvPr>
            <p:ph type="sldNum" sz="quarter" idx="5"/>
          </p:nvPr>
        </p:nvSpPr>
        <p:spPr/>
        <p:txBody>
          <a:bodyPr/>
          <a:lstStyle/>
          <a:p>
            <a:fld id="{BFE1FF25-2108-435F-950D-CD33D7C9635F}" type="slidenum">
              <a:rPr lang="en-US" smtClean="0"/>
              <a:t>19</a:t>
            </a:fld>
            <a:endParaRPr lang="en-US"/>
          </a:p>
        </p:txBody>
      </p:sp>
    </p:spTree>
    <p:extLst>
      <p:ext uri="{BB962C8B-B14F-4D97-AF65-F5344CB8AC3E}">
        <p14:creationId xmlns:p14="http://schemas.microsoft.com/office/powerpoint/2010/main" val="25478503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E1FF25-2108-435F-950D-CD33D7C9635F}" type="slidenum">
              <a:rPr lang="en-US" smtClean="0"/>
              <a:t>20</a:t>
            </a:fld>
            <a:endParaRPr lang="en-US"/>
          </a:p>
        </p:txBody>
      </p:sp>
    </p:spTree>
    <p:extLst>
      <p:ext uri="{BB962C8B-B14F-4D97-AF65-F5344CB8AC3E}">
        <p14:creationId xmlns:p14="http://schemas.microsoft.com/office/powerpoint/2010/main" val="1207831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E1FF25-2108-435F-950D-CD33D7C9635F}" type="slidenum">
              <a:rPr lang="en-US" smtClean="0"/>
              <a:t>23</a:t>
            </a:fld>
            <a:endParaRPr lang="en-US"/>
          </a:p>
        </p:txBody>
      </p:sp>
    </p:spTree>
    <p:extLst>
      <p:ext uri="{BB962C8B-B14F-4D97-AF65-F5344CB8AC3E}">
        <p14:creationId xmlns:p14="http://schemas.microsoft.com/office/powerpoint/2010/main" val="1832669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It was all gone…</a:t>
            </a:r>
          </a:p>
          <a:p>
            <a:endParaRPr lang="en-US"/>
          </a:p>
          <a:p>
            <a:r>
              <a:rPr lang="en-US"/>
              <a:t>2. The culprit. Deer</a:t>
            </a:r>
          </a:p>
          <a:p>
            <a:endParaRPr lang="en-US"/>
          </a:p>
          <a:p>
            <a:r>
              <a:rPr lang="en-US"/>
              <a:t>3. This is my revenge story.</a:t>
            </a:r>
          </a:p>
          <a:p>
            <a:endParaRPr lang="en-US"/>
          </a:p>
          <a:p>
            <a:endParaRPr lang="en-US"/>
          </a:p>
        </p:txBody>
      </p:sp>
      <p:sp>
        <p:nvSpPr>
          <p:cNvPr id="4" name="Slide Number Placeholder 3"/>
          <p:cNvSpPr>
            <a:spLocks noGrp="1"/>
          </p:cNvSpPr>
          <p:nvPr>
            <p:ph type="sldNum" sz="quarter" idx="5"/>
          </p:nvPr>
        </p:nvSpPr>
        <p:spPr/>
        <p:txBody>
          <a:bodyPr/>
          <a:lstStyle/>
          <a:p>
            <a:fld id="{BFE1FF25-2108-435F-950D-CD33D7C9635F}" type="slidenum">
              <a:rPr lang="en-US" smtClean="0"/>
              <a:t>3</a:t>
            </a:fld>
            <a:endParaRPr lang="en-US"/>
          </a:p>
        </p:txBody>
      </p:sp>
    </p:spTree>
    <p:extLst>
      <p:ext uri="{BB962C8B-B14F-4D97-AF65-F5344CB8AC3E}">
        <p14:creationId xmlns:p14="http://schemas.microsoft.com/office/powerpoint/2010/main" val="244478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software is made up of 2 different parts, computer vision on the pi 5 which is programmed in python. That handles the capturing of frames from our </a:t>
            </a:r>
            <a:r>
              <a:rPr lang="en-US" dirty="0" err="1"/>
              <a:t>usb</a:t>
            </a:r>
            <a:r>
              <a:rPr lang="en-US" dirty="0"/>
              <a:t> cam and running inference on it to check for detections. If there’s a detection, it grabs the coordinates of the deer within that frame and sends it to the Arduino uno. The Arduino microcontroller is programmed in c using the Arduino software. It receives the coordinates from the pi 5 then does some conversions to move the motors.</a:t>
            </a:r>
            <a:endParaRPr lang="en-CA" dirty="0"/>
          </a:p>
          <a:p>
            <a:endParaRPr lang="en-CA" dirty="0"/>
          </a:p>
        </p:txBody>
      </p:sp>
      <p:sp>
        <p:nvSpPr>
          <p:cNvPr id="4" name="Slide Number Placeholder 3"/>
          <p:cNvSpPr>
            <a:spLocks noGrp="1"/>
          </p:cNvSpPr>
          <p:nvPr>
            <p:ph type="sldNum" sz="quarter" idx="5"/>
          </p:nvPr>
        </p:nvSpPr>
        <p:spPr/>
        <p:txBody>
          <a:bodyPr/>
          <a:lstStyle/>
          <a:p>
            <a:fld id="{BFE1FF25-2108-435F-950D-CD33D7C9635F}" type="slidenum">
              <a:rPr lang="en-US" smtClean="0"/>
              <a:t>24</a:t>
            </a:fld>
            <a:endParaRPr lang="en-US"/>
          </a:p>
        </p:txBody>
      </p:sp>
    </p:spTree>
    <p:extLst>
      <p:ext uri="{BB962C8B-B14F-4D97-AF65-F5344CB8AC3E}">
        <p14:creationId xmlns:p14="http://schemas.microsoft.com/office/powerpoint/2010/main" val="6468268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Now let’s dive deeper into the computer vision section. So, we’re using YOLO AI model by </a:t>
            </a:r>
            <a:r>
              <a:rPr lang="en-CA" dirty="0" err="1"/>
              <a:t>ultralytics</a:t>
            </a:r>
            <a:r>
              <a:rPr lang="en-CA" dirty="0"/>
              <a:t>. </a:t>
            </a:r>
            <a:r>
              <a:rPr lang="en-CA" dirty="0" err="1"/>
              <a:t>Ultralytics</a:t>
            </a:r>
            <a:r>
              <a:rPr lang="en-CA" dirty="0"/>
              <a:t> is basically a computer vision AI company that develops and provides open-source solutions models.</a:t>
            </a:r>
          </a:p>
          <a:p>
            <a:endParaRPr lang="en-CA" dirty="0"/>
          </a:p>
        </p:txBody>
      </p:sp>
      <p:sp>
        <p:nvSpPr>
          <p:cNvPr id="4" name="Slide Number Placeholder 3"/>
          <p:cNvSpPr>
            <a:spLocks noGrp="1"/>
          </p:cNvSpPr>
          <p:nvPr>
            <p:ph type="sldNum" sz="quarter" idx="5"/>
          </p:nvPr>
        </p:nvSpPr>
        <p:spPr/>
        <p:txBody>
          <a:bodyPr/>
          <a:lstStyle/>
          <a:p>
            <a:fld id="{BFE1FF25-2108-435F-950D-CD33D7C9635F}" type="slidenum">
              <a:rPr lang="en-US" smtClean="0"/>
              <a:t>25</a:t>
            </a:fld>
            <a:endParaRPr lang="en-US"/>
          </a:p>
        </p:txBody>
      </p:sp>
    </p:spTree>
    <p:extLst>
      <p:ext uri="{BB962C8B-B14F-4D97-AF65-F5344CB8AC3E}">
        <p14:creationId xmlns:p14="http://schemas.microsoft.com/office/powerpoint/2010/main" val="2033511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8799C-2B57-4007-8119-CA17E36A68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49B950-C24B-1385-FDF9-254B9B92A31C}"/>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71E95358-6ED0-3E3B-5B9C-0F62588678E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From all of those available models. We chose the nano version of the yolov8 model because it was one of the fastest models that runs well within the pi 5 capabilities. It is fast and provides accurate results as 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a:extLst>
              <a:ext uri="{FF2B5EF4-FFF2-40B4-BE49-F238E27FC236}">
                <a16:creationId xmlns:a16="http://schemas.microsoft.com/office/drawing/2014/main" id="{26CF7EF5-45BF-4788-9F5D-DAE5A018F368}"/>
              </a:ext>
            </a:extLst>
          </p:cNvPr>
          <p:cNvSpPr>
            <a:spLocks noGrp="1"/>
          </p:cNvSpPr>
          <p:nvPr>
            <p:ph type="sldNum" sz="quarter" idx="5"/>
          </p:nvPr>
        </p:nvSpPr>
        <p:spPr/>
        <p:txBody>
          <a:bodyPr/>
          <a:lstStyle/>
          <a:p>
            <a:fld id="{BFE1FF25-2108-435F-950D-CD33D7C9635F}" type="slidenum">
              <a:rPr lang="en-US" smtClean="0"/>
              <a:t>26</a:t>
            </a:fld>
            <a:endParaRPr lang="en-US"/>
          </a:p>
        </p:txBody>
      </p:sp>
    </p:spTree>
    <p:extLst>
      <p:ext uri="{BB962C8B-B14F-4D97-AF65-F5344CB8AC3E}">
        <p14:creationId xmlns:p14="http://schemas.microsoft.com/office/powerpoint/2010/main" val="27926064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D2234-D34C-723D-1470-60F404B414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735CAA-50AF-E97C-C046-B7043762CA96}"/>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9CBF5B15-12F0-BECC-6868-E0AB20CD887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we got our deer dataset containing 1200  images of a deer from </a:t>
            </a:r>
            <a:r>
              <a:rPr lang="en-US" dirty="0" err="1"/>
              <a:t>roboflow</a:t>
            </a:r>
            <a:r>
              <a:rPr lang="en-US" dirty="0"/>
              <a:t> universe. We added different preprocessing and </a:t>
            </a:r>
            <a:r>
              <a:rPr lang="en-US" dirty="0" err="1"/>
              <a:t>augementation</a:t>
            </a:r>
            <a:r>
              <a:rPr lang="en-US" dirty="0"/>
              <a:t> layers such as </a:t>
            </a:r>
            <a:r>
              <a:rPr lang="en-US" dirty="0" err="1"/>
              <a:t>britness</a:t>
            </a:r>
            <a:r>
              <a:rPr lang="en-US" dirty="0"/>
              <a:t>, auto orient, noise and some other ones, to make our model robust. We dataset to have a variety of images of deer in different environments, lightning conditions and in different positions too. After getting the images in ready, we trained the YOLO model on it with 70-100 epochs, which is basically the number of passes the model goes through the images.</a:t>
            </a: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a:extLst>
              <a:ext uri="{FF2B5EF4-FFF2-40B4-BE49-F238E27FC236}">
                <a16:creationId xmlns:a16="http://schemas.microsoft.com/office/drawing/2014/main" id="{EBBCA28E-99E0-F43B-666B-3EDA09C26D25}"/>
              </a:ext>
            </a:extLst>
          </p:cNvPr>
          <p:cNvSpPr>
            <a:spLocks noGrp="1"/>
          </p:cNvSpPr>
          <p:nvPr>
            <p:ph type="sldNum" sz="quarter" idx="5"/>
          </p:nvPr>
        </p:nvSpPr>
        <p:spPr/>
        <p:txBody>
          <a:bodyPr/>
          <a:lstStyle/>
          <a:p>
            <a:fld id="{BFE1FF25-2108-435F-950D-CD33D7C9635F}" type="slidenum">
              <a:rPr lang="en-US" smtClean="0"/>
              <a:t>27</a:t>
            </a:fld>
            <a:endParaRPr lang="en-US"/>
          </a:p>
        </p:txBody>
      </p:sp>
    </p:spTree>
    <p:extLst>
      <p:ext uri="{BB962C8B-B14F-4D97-AF65-F5344CB8AC3E}">
        <p14:creationId xmlns:p14="http://schemas.microsoft.com/office/powerpoint/2010/main" val="17582719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86E4B-99FA-A5D0-28F5-558C54D543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C673EF-25C1-309F-2FAF-FB57B2E45052}"/>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43251B1A-AC2B-BFBE-DA14-B6F13723B6F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up, we use that model we’ve trained. The way it works is it basically draws a bounding box around a detected deer, give it an id number for tracking, finds the center point then displays a confidence level, which is a number out of 1, that shows how confident the model is on the detected object. extracts those coordinates</a:t>
            </a: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a:extLst>
              <a:ext uri="{FF2B5EF4-FFF2-40B4-BE49-F238E27FC236}">
                <a16:creationId xmlns:a16="http://schemas.microsoft.com/office/drawing/2014/main" id="{78FE36E3-2746-88F7-01D8-2E6888337759}"/>
              </a:ext>
            </a:extLst>
          </p:cNvPr>
          <p:cNvSpPr>
            <a:spLocks noGrp="1"/>
          </p:cNvSpPr>
          <p:nvPr>
            <p:ph type="sldNum" sz="quarter" idx="5"/>
          </p:nvPr>
        </p:nvSpPr>
        <p:spPr/>
        <p:txBody>
          <a:bodyPr/>
          <a:lstStyle/>
          <a:p>
            <a:fld id="{BFE1FF25-2108-435F-950D-CD33D7C9635F}" type="slidenum">
              <a:rPr lang="en-US" smtClean="0"/>
              <a:t>28</a:t>
            </a:fld>
            <a:endParaRPr lang="en-US"/>
          </a:p>
        </p:txBody>
      </p:sp>
    </p:spTree>
    <p:extLst>
      <p:ext uri="{BB962C8B-B14F-4D97-AF65-F5344CB8AC3E}">
        <p14:creationId xmlns:p14="http://schemas.microsoft.com/office/powerpoint/2010/main" val="22591060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82AFA-6B18-B93C-EA71-1B2C80F822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48186F-980B-0F53-1C10-7FAE581AE0F7}"/>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04026D89-7E13-4094-2733-69559598049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we successfully trained our trained our model, although there was a lot of trial. Our model can detect new data and get the coordinates from a detected deer.</a:t>
            </a:r>
            <a:endParaRPr lang="en-CA" dirty="0"/>
          </a:p>
        </p:txBody>
      </p:sp>
      <p:sp>
        <p:nvSpPr>
          <p:cNvPr id="4" name="Slide Number Placeholder 3">
            <a:extLst>
              <a:ext uri="{FF2B5EF4-FFF2-40B4-BE49-F238E27FC236}">
                <a16:creationId xmlns:a16="http://schemas.microsoft.com/office/drawing/2014/main" id="{A8A9E094-0872-C608-4FEE-0BC800CD4AC9}"/>
              </a:ext>
            </a:extLst>
          </p:cNvPr>
          <p:cNvSpPr>
            <a:spLocks noGrp="1"/>
          </p:cNvSpPr>
          <p:nvPr>
            <p:ph type="sldNum" sz="quarter" idx="5"/>
          </p:nvPr>
        </p:nvSpPr>
        <p:spPr/>
        <p:txBody>
          <a:bodyPr/>
          <a:lstStyle/>
          <a:p>
            <a:fld id="{BFE1FF25-2108-435F-950D-CD33D7C9635F}" type="slidenum">
              <a:rPr lang="en-US" smtClean="0"/>
              <a:t>29</a:t>
            </a:fld>
            <a:endParaRPr lang="en-US"/>
          </a:p>
        </p:txBody>
      </p:sp>
    </p:spTree>
    <p:extLst>
      <p:ext uri="{BB962C8B-B14F-4D97-AF65-F5344CB8AC3E}">
        <p14:creationId xmlns:p14="http://schemas.microsoft.com/office/powerpoint/2010/main" val="8755758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9651F-B73C-1178-2B61-6D603ED9EA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B74FA4-890E-6AAE-08DD-68FC2821F4BD}"/>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E4116673-E58E-0FCF-B14F-585D1DA4759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Deterants</a:t>
            </a:r>
            <a:r>
              <a:rPr lang="en-US"/>
              <a:t> activation</a:t>
            </a:r>
            <a:endParaRPr lang="en-CA" dirty="0"/>
          </a:p>
        </p:txBody>
      </p:sp>
      <p:sp>
        <p:nvSpPr>
          <p:cNvPr id="4" name="Slide Number Placeholder 3">
            <a:extLst>
              <a:ext uri="{FF2B5EF4-FFF2-40B4-BE49-F238E27FC236}">
                <a16:creationId xmlns:a16="http://schemas.microsoft.com/office/drawing/2014/main" id="{BA92FB14-229A-03E4-14F1-936FE9E3814C}"/>
              </a:ext>
            </a:extLst>
          </p:cNvPr>
          <p:cNvSpPr>
            <a:spLocks noGrp="1"/>
          </p:cNvSpPr>
          <p:nvPr>
            <p:ph type="sldNum" sz="quarter" idx="5"/>
          </p:nvPr>
        </p:nvSpPr>
        <p:spPr/>
        <p:txBody>
          <a:bodyPr/>
          <a:lstStyle/>
          <a:p>
            <a:fld id="{BFE1FF25-2108-435F-950D-CD33D7C9635F}" type="slidenum">
              <a:rPr lang="en-US" smtClean="0"/>
              <a:t>31</a:t>
            </a:fld>
            <a:endParaRPr lang="en-US"/>
          </a:p>
        </p:txBody>
      </p:sp>
    </p:spTree>
    <p:extLst>
      <p:ext uri="{BB962C8B-B14F-4D97-AF65-F5344CB8AC3E}">
        <p14:creationId xmlns:p14="http://schemas.microsoft.com/office/powerpoint/2010/main" val="1894463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a:t>Slide about how training it on deer is hard due to lack of data and support. </a:t>
            </a:r>
          </a:p>
          <a:p>
            <a:r>
              <a:rPr lang="en-CA" sz="1200"/>
              <a:t>We were just asked by the college to not track people.</a:t>
            </a:r>
            <a:br>
              <a:rPr lang="en-CA" sz="1200"/>
            </a:br>
            <a:r>
              <a:rPr lang="en-CA" sz="1200"/>
              <a:t>Training it on humans is much easier, faster, and more precise. </a:t>
            </a:r>
            <a:br>
              <a:rPr lang="en-CA" sz="1200"/>
            </a:br>
            <a:r>
              <a:rPr lang="en-CA" sz="1200"/>
              <a:t>- emphasise its wide usage for trained models on people like paintball arenas, home defence, military. </a:t>
            </a:r>
          </a:p>
          <a:p>
            <a:r>
              <a:rPr lang="en-CA" sz="1200"/>
              <a:t>Stress how much cheaper this would be compared to a high-tech military turret if used for military</a:t>
            </a:r>
          </a:p>
          <a:p>
            <a:endParaRPr lang="en-CA" sz="1200"/>
          </a:p>
          <a:p>
            <a:r>
              <a:rPr lang="en-CA" sz="1200"/>
              <a:t>Garnered interest from </a:t>
            </a:r>
            <a:r>
              <a:rPr lang="en-CA" sz="1200" b="1" err="1"/>
              <a:t>Kommando</a:t>
            </a:r>
            <a:r>
              <a:rPr lang="en-CA" sz="1200" b="1"/>
              <a:t> </a:t>
            </a:r>
            <a:r>
              <a:rPr lang="en-CA" sz="1200" b="1" err="1"/>
              <a:t>Hubschrauber</a:t>
            </a:r>
            <a:r>
              <a:rPr lang="en-CA" sz="1200" b="1"/>
              <a:t> regiment</a:t>
            </a:r>
          </a:p>
          <a:p>
            <a:r>
              <a:rPr lang="en-CA" sz="1200" b="1"/>
              <a:t>And Ukrainians</a:t>
            </a:r>
            <a:endParaRPr lang="en-US" b="1"/>
          </a:p>
        </p:txBody>
      </p:sp>
      <p:sp>
        <p:nvSpPr>
          <p:cNvPr id="4" name="Slide Number Placeholder 3"/>
          <p:cNvSpPr>
            <a:spLocks noGrp="1"/>
          </p:cNvSpPr>
          <p:nvPr>
            <p:ph type="sldNum" sz="quarter" idx="5"/>
          </p:nvPr>
        </p:nvSpPr>
        <p:spPr/>
        <p:txBody>
          <a:bodyPr/>
          <a:lstStyle/>
          <a:p>
            <a:fld id="{BFE1FF25-2108-435F-950D-CD33D7C9635F}" type="slidenum">
              <a:rPr lang="en-US" smtClean="0"/>
              <a:t>34</a:t>
            </a:fld>
            <a:endParaRPr lang="en-US"/>
          </a:p>
        </p:txBody>
      </p:sp>
    </p:spTree>
    <p:extLst>
      <p:ext uri="{BB962C8B-B14F-4D97-AF65-F5344CB8AC3E}">
        <p14:creationId xmlns:p14="http://schemas.microsoft.com/office/powerpoint/2010/main" val="6340740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1. Our journey – difficult - understatement</a:t>
            </a:r>
          </a:p>
          <a:p>
            <a:endParaRPr lang="en-CA"/>
          </a:p>
          <a:p>
            <a:r>
              <a:rPr lang="en-CA"/>
              <a:t>2. Brick walls</a:t>
            </a:r>
          </a:p>
          <a:p>
            <a:endParaRPr lang="en-CA"/>
          </a:p>
          <a:p>
            <a:r>
              <a:rPr lang="en-CA"/>
              <a:t>3. Each endured their own version</a:t>
            </a:r>
          </a:p>
          <a:p>
            <a:endParaRPr lang="en-CA"/>
          </a:p>
          <a:p>
            <a:r>
              <a:rPr lang="en-CA"/>
              <a:t>4. Worries, struggles, question why u here, </a:t>
            </a:r>
          </a:p>
          <a:p>
            <a:r>
              <a:rPr lang="en-CA"/>
              <a:t>yet you chose to keep going</a:t>
            </a:r>
          </a:p>
          <a:p>
            <a:endParaRPr lang="en-CA"/>
          </a:p>
          <a:p>
            <a:r>
              <a:rPr lang="en-CA"/>
              <a:t>5. Desperate deadlines, comrades fall one by one</a:t>
            </a:r>
          </a:p>
          <a:p>
            <a:endParaRPr lang="en-CA"/>
          </a:p>
          <a:p>
            <a:r>
              <a:rPr lang="en-CA"/>
              <a:t>6. Not many made through</a:t>
            </a:r>
          </a:p>
          <a:p>
            <a:r>
              <a:rPr lang="en-CA"/>
              <a:t>Every inch!!!!!</a:t>
            </a:r>
          </a:p>
          <a:p>
            <a:r>
              <a:rPr lang="en-CA"/>
              <a:t>7. Every lab…………. Shaped ppl</a:t>
            </a:r>
          </a:p>
          <a:p>
            <a:endParaRPr lang="en-CA"/>
          </a:p>
          <a:p>
            <a:r>
              <a:rPr lang="en-CA"/>
              <a:t>8.Our hard work, testament</a:t>
            </a:r>
          </a:p>
          <a:p>
            <a:r>
              <a:rPr lang="en-CA"/>
              <a:t>And truth is……</a:t>
            </a:r>
          </a:p>
          <a:p>
            <a:r>
              <a:rPr lang="en-CA"/>
              <a:t>9. Not everyone made it here</a:t>
            </a:r>
          </a:p>
          <a:p>
            <a:r>
              <a:rPr lang="en-CA"/>
              <a:t>Earned place, earned moment</a:t>
            </a:r>
          </a:p>
          <a:p>
            <a:endParaRPr lang="en-CA"/>
          </a:p>
          <a:p>
            <a:r>
              <a:rPr lang="en-CA"/>
              <a:t>Thank you</a:t>
            </a:r>
          </a:p>
          <a:p>
            <a:r>
              <a:rPr lang="en-CA"/>
              <a:t>God bless</a:t>
            </a:r>
          </a:p>
          <a:p>
            <a:endParaRPr lang="en-CA"/>
          </a:p>
          <a:p>
            <a:endParaRPr lang="en-CA"/>
          </a:p>
        </p:txBody>
      </p:sp>
      <p:sp>
        <p:nvSpPr>
          <p:cNvPr id="4" name="Slide Number Placeholder 3"/>
          <p:cNvSpPr>
            <a:spLocks noGrp="1"/>
          </p:cNvSpPr>
          <p:nvPr>
            <p:ph type="sldNum" sz="quarter" idx="5"/>
          </p:nvPr>
        </p:nvSpPr>
        <p:spPr/>
        <p:txBody>
          <a:bodyPr/>
          <a:lstStyle/>
          <a:p>
            <a:fld id="{52DC5AFF-70EF-4B66-A0F1-0DAA650D284B}" type="slidenum">
              <a:rPr lang="en-US" smtClean="0"/>
              <a:t>35</a:t>
            </a:fld>
            <a:endParaRPr lang="en-US"/>
          </a:p>
        </p:txBody>
      </p:sp>
    </p:spTree>
    <p:extLst>
      <p:ext uri="{BB962C8B-B14F-4D97-AF65-F5344CB8AC3E}">
        <p14:creationId xmlns:p14="http://schemas.microsoft.com/office/powerpoint/2010/main" val="1399302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1713B-9C17-31A5-FC28-75F7B2A77E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8FA1D0-C9CC-D000-55CE-DF3BE02282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9C4D05-1BCA-7F47-32A7-3A8499FBE896}"/>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177B04D6-62B6-DD9D-DEE5-C9493E8B40CC}"/>
              </a:ext>
            </a:extLst>
          </p:cNvPr>
          <p:cNvSpPr>
            <a:spLocks noGrp="1"/>
          </p:cNvSpPr>
          <p:nvPr>
            <p:ph type="sldNum" sz="quarter" idx="5"/>
          </p:nvPr>
        </p:nvSpPr>
        <p:spPr/>
        <p:txBody>
          <a:bodyPr/>
          <a:lstStyle/>
          <a:p>
            <a:fld id="{52DC5AFF-70EF-4B66-A0F1-0DAA650D284B}" type="slidenum">
              <a:rPr lang="en-US" smtClean="0"/>
              <a:t>36</a:t>
            </a:fld>
            <a:endParaRPr lang="en-US"/>
          </a:p>
        </p:txBody>
      </p:sp>
    </p:spTree>
    <p:extLst>
      <p:ext uri="{BB962C8B-B14F-4D97-AF65-F5344CB8AC3E}">
        <p14:creationId xmlns:p14="http://schemas.microsoft.com/office/powerpoint/2010/main" val="29074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E1FF25-2108-435F-950D-CD33D7C9635F}" type="slidenum">
              <a:rPr lang="en-US" smtClean="0"/>
              <a:t>4</a:t>
            </a:fld>
            <a:endParaRPr lang="en-US"/>
          </a:p>
        </p:txBody>
      </p:sp>
    </p:spTree>
    <p:extLst>
      <p:ext uri="{BB962C8B-B14F-4D97-AF65-F5344CB8AC3E}">
        <p14:creationId xmlns:p14="http://schemas.microsoft.com/office/powerpoint/2010/main" val="2364699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4456D-D496-0928-3F24-DD4A2F6FA1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CBF18E-C56F-6D32-3A97-B66529BA6A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76E243-74E1-3F18-74AE-D3DE34A01FC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05247B6-3296-469D-9E0C-3ACC042037BD}"/>
              </a:ext>
            </a:extLst>
          </p:cNvPr>
          <p:cNvSpPr>
            <a:spLocks noGrp="1"/>
          </p:cNvSpPr>
          <p:nvPr>
            <p:ph type="sldNum" sz="quarter" idx="5"/>
          </p:nvPr>
        </p:nvSpPr>
        <p:spPr/>
        <p:txBody>
          <a:bodyPr/>
          <a:lstStyle/>
          <a:p>
            <a:fld id="{BFE1FF25-2108-435F-950D-CD33D7C9635F}" type="slidenum">
              <a:rPr lang="en-US" smtClean="0"/>
              <a:t>5</a:t>
            </a:fld>
            <a:endParaRPr lang="en-US"/>
          </a:p>
        </p:txBody>
      </p:sp>
    </p:spTree>
    <p:extLst>
      <p:ext uri="{BB962C8B-B14F-4D97-AF65-F5344CB8AC3E}">
        <p14:creationId xmlns:p14="http://schemas.microsoft.com/office/powerpoint/2010/main" val="4221638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E63B9-4152-6369-8C2F-50F1872D98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35BA7D-9AF1-C65A-FC6F-77F4B59FF7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199F09-73C2-1BF1-8BE0-A3496F382BC8}"/>
              </a:ext>
            </a:extLst>
          </p:cNvPr>
          <p:cNvSpPr>
            <a:spLocks noGrp="1"/>
          </p:cNvSpPr>
          <p:nvPr>
            <p:ph type="body" idx="1"/>
          </p:nvPr>
        </p:nvSpPr>
        <p:spPr/>
        <p:txBody>
          <a:bodyPr/>
          <a:lstStyle/>
          <a:p>
            <a:pPr marL="228600" indent="-228600">
              <a:buAutoNum type="arabicPeriod"/>
            </a:pPr>
            <a:r>
              <a:rPr lang="en-US"/>
              <a:t>Not the only person</a:t>
            </a:r>
          </a:p>
          <a:p>
            <a:pPr marL="228600" indent="-228600">
              <a:buAutoNum type="arabicPeriod"/>
            </a:pPr>
            <a:endParaRPr lang="en-US"/>
          </a:p>
          <a:p>
            <a:pPr marL="228600" indent="-228600">
              <a:buAutoNum type="arabicPeriod"/>
            </a:pPr>
            <a:endParaRPr lang="en-US"/>
          </a:p>
        </p:txBody>
      </p:sp>
      <p:sp>
        <p:nvSpPr>
          <p:cNvPr id="4" name="Slide Number Placeholder 3">
            <a:extLst>
              <a:ext uri="{FF2B5EF4-FFF2-40B4-BE49-F238E27FC236}">
                <a16:creationId xmlns:a16="http://schemas.microsoft.com/office/drawing/2014/main" id="{E14F1111-8A01-53C6-1BD6-53B1A39E343F}"/>
              </a:ext>
            </a:extLst>
          </p:cNvPr>
          <p:cNvSpPr>
            <a:spLocks noGrp="1"/>
          </p:cNvSpPr>
          <p:nvPr>
            <p:ph type="sldNum" sz="quarter" idx="5"/>
          </p:nvPr>
        </p:nvSpPr>
        <p:spPr/>
        <p:txBody>
          <a:bodyPr/>
          <a:lstStyle/>
          <a:p>
            <a:fld id="{BFE1FF25-2108-435F-950D-CD33D7C9635F}" type="slidenum">
              <a:rPr lang="en-US" smtClean="0"/>
              <a:t>6</a:t>
            </a:fld>
            <a:endParaRPr lang="en-US"/>
          </a:p>
        </p:txBody>
      </p:sp>
    </p:spTree>
    <p:extLst>
      <p:ext uri="{BB962C8B-B14F-4D97-AF65-F5344CB8AC3E}">
        <p14:creationId xmlns:p14="http://schemas.microsoft.com/office/powerpoint/2010/main" val="2752450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we get into the project details, we’ll briefly introduce our team. I’m Amaziah, the lead software engineer who trained the AI computer-vision model and programmed the device.</a:t>
            </a:r>
            <a:endParaRPr lang="en-CA" dirty="0"/>
          </a:p>
          <a:p>
            <a:endParaRPr lang="en-CA" dirty="0"/>
          </a:p>
        </p:txBody>
      </p:sp>
      <p:sp>
        <p:nvSpPr>
          <p:cNvPr id="4" name="Slide Number Placeholder 3"/>
          <p:cNvSpPr>
            <a:spLocks noGrp="1"/>
          </p:cNvSpPr>
          <p:nvPr>
            <p:ph type="sldNum" sz="quarter" idx="5"/>
          </p:nvPr>
        </p:nvSpPr>
        <p:spPr/>
        <p:txBody>
          <a:bodyPr/>
          <a:lstStyle/>
          <a:p>
            <a:fld id="{BFE1FF25-2108-435F-950D-CD33D7C9635F}" type="slidenum">
              <a:rPr lang="en-US" smtClean="0"/>
              <a:t>7</a:t>
            </a:fld>
            <a:endParaRPr lang="en-US"/>
          </a:p>
        </p:txBody>
      </p:sp>
    </p:spTree>
    <p:extLst>
      <p:ext uri="{BB962C8B-B14F-4D97-AF65-F5344CB8AC3E}">
        <p14:creationId xmlns:p14="http://schemas.microsoft.com/office/powerpoint/2010/main" val="3906889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this is what we will table about today. We’ll go over what our project is and what it does, then then dive deep into the hardware and software aspect of our project. And at the end, we’ll make a few closing remarks.</a:t>
            </a:r>
          </a:p>
          <a:p>
            <a:endParaRPr lang="en-CA" dirty="0"/>
          </a:p>
        </p:txBody>
      </p:sp>
      <p:sp>
        <p:nvSpPr>
          <p:cNvPr id="4" name="Slide Number Placeholder 3"/>
          <p:cNvSpPr>
            <a:spLocks noGrp="1"/>
          </p:cNvSpPr>
          <p:nvPr>
            <p:ph type="sldNum" sz="quarter" idx="5"/>
          </p:nvPr>
        </p:nvSpPr>
        <p:spPr/>
        <p:txBody>
          <a:bodyPr/>
          <a:lstStyle/>
          <a:p>
            <a:fld id="{BFE1FF25-2108-435F-950D-CD33D7C9635F}" type="slidenum">
              <a:rPr lang="en-US" smtClean="0"/>
              <a:t>9</a:t>
            </a:fld>
            <a:endParaRPr lang="en-US"/>
          </a:p>
        </p:txBody>
      </p:sp>
    </p:spTree>
    <p:extLst>
      <p:ext uri="{BB962C8B-B14F-4D97-AF65-F5344CB8AC3E}">
        <p14:creationId xmlns:p14="http://schemas.microsoft.com/office/powerpoint/2010/main" val="409684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30AE5-6A2D-7A65-9D02-8A293B7244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DFCAFD-1946-FF0C-EACA-20B0D435B8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9F329F-A5D5-A6E9-136F-450376C1FBA0}"/>
              </a:ext>
            </a:extLst>
          </p:cNvPr>
          <p:cNvSpPr>
            <a:spLocks noGrp="1"/>
          </p:cNvSpPr>
          <p:nvPr>
            <p:ph type="body" idx="1"/>
          </p:nvPr>
        </p:nvSpPr>
        <p:spPr/>
        <p:txBody>
          <a:bodyPr/>
          <a:lstStyle/>
          <a:p>
            <a:r>
              <a:rPr lang="en-CA" dirty="0"/>
              <a:t>An ai computer vision model …………</a:t>
            </a:r>
          </a:p>
        </p:txBody>
      </p:sp>
      <p:sp>
        <p:nvSpPr>
          <p:cNvPr id="4" name="Slide Number Placeholder 3">
            <a:extLst>
              <a:ext uri="{FF2B5EF4-FFF2-40B4-BE49-F238E27FC236}">
                <a16:creationId xmlns:a16="http://schemas.microsoft.com/office/drawing/2014/main" id="{AAFE5FC7-AAEA-D56C-D80F-366D46BE3AD5}"/>
              </a:ext>
            </a:extLst>
          </p:cNvPr>
          <p:cNvSpPr>
            <a:spLocks noGrp="1"/>
          </p:cNvSpPr>
          <p:nvPr>
            <p:ph type="sldNum" sz="quarter" idx="5"/>
          </p:nvPr>
        </p:nvSpPr>
        <p:spPr/>
        <p:txBody>
          <a:bodyPr/>
          <a:lstStyle/>
          <a:p>
            <a:fld id="{BFE1FF25-2108-435F-950D-CD33D7C9635F}" type="slidenum">
              <a:rPr lang="en-US" smtClean="0"/>
              <a:t>10</a:t>
            </a:fld>
            <a:endParaRPr lang="en-US"/>
          </a:p>
        </p:txBody>
      </p:sp>
    </p:spTree>
    <p:extLst>
      <p:ext uri="{BB962C8B-B14F-4D97-AF65-F5344CB8AC3E}">
        <p14:creationId xmlns:p14="http://schemas.microsoft.com/office/powerpoint/2010/main" val="1862121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CA" dirty="0"/>
            </a:br>
            <a:r>
              <a:rPr lang="en-US" dirty="0"/>
              <a:t>So, our Sentry Project It can be summed up in two words: detect and deter — which is our two main goals. If you remember only one thing today, let it be that.</a:t>
            </a:r>
            <a:endParaRPr lang="en-CA" dirty="0"/>
          </a:p>
          <a:p>
            <a:endParaRPr lang="en-CA" dirty="0"/>
          </a:p>
        </p:txBody>
      </p:sp>
      <p:sp>
        <p:nvSpPr>
          <p:cNvPr id="4" name="Slide Number Placeholder 3"/>
          <p:cNvSpPr>
            <a:spLocks noGrp="1"/>
          </p:cNvSpPr>
          <p:nvPr>
            <p:ph type="sldNum" sz="quarter" idx="5"/>
          </p:nvPr>
        </p:nvSpPr>
        <p:spPr/>
        <p:txBody>
          <a:bodyPr/>
          <a:lstStyle/>
          <a:p>
            <a:fld id="{BFE1FF25-2108-435F-950D-CD33D7C9635F}" type="slidenum">
              <a:rPr lang="en-US" smtClean="0"/>
              <a:t>11</a:t>
            </a:fld>
            <a:endParaRPr lang="en-US"/>
          </a:p>
        </p:txBody>
      </p:sp>
    </p:spTree>
    <p:extLst>
      <p:ext uri="{BB962C8B-B14F-4D97-AF65-F5344CB8AC3E}">
        <p14:creationId xmlns:p14="http://schemas.microsoft.com/office/powerpoint/2010/main" val="340008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F89A1-29F2-CC2D-D9AA-0B5D7C858F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09AC5E-0EAA-4079-090E-12C670AF92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BE086C-D395-D54B-0CBF-9965C3593BAC}"/>
              </a:ext>
            </a:extLst>
          </p:cNvPr>
          <p:cNvSpPr>
            <a:spLocks noGrp="1"/>
          </p:cNvSpPr>
          <p:nvPr>
            <p:ph type="dt" sz="half" idx="10"/>
          </p:nvPr>
        </p:nvSpPr>
        <p:spPr/>
        <p:txBody>
          <a:bodyPr/>
          <a:lstStyle/>
          <a:p>
            <a:fld id="{D33994D6-4036-4E08-A891-B2D88229D465}" type="datetimeFigureOut">
              <a:rPr lang="en-US" smtClean="0"/>
              <a:t>12/3/2025</a:t>
            </a:fld>
            <a:endParaRPr lang="en-US"/>
          </a:p>
        </p:txBody>
      </p:sp>
      <p:sp>
        <p:nvSpPr>
          <p:cNvPr id="5" name="Footer Placeholder 4">
            <a:extLst>
              <a:ext uri="{FF2B5EF4-FFF2-40B4-BE49-F238E27FC236}">
                <a16:creationId xmlns:a16="http://schemas.microsoft.com/office/drawing/2014/main" id="{04F13CDB-F77D-E501-8868-D58A97DED2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5B93DD-D436-9973-5705-42FB0E72F4A5}"/>
              </a:ext>
            </a:extLst>
          </p:cNvPr>
          <p:cNvSpPr>
            <a:spLocks noGrp="1"/>
          </p:cNvSpPr>
          <p:nvPr>
            <p:ph type="sldNum" sz="quarter" idx="12"/>
          </p:nvPr>
        </p:nvSpPr>
        <p:spPr/>
        <p:txBody>
          <a:bodyPr/>
          <a:lstStyle/>
          <a:p>
            <a:fld id="{53639F01-7247-4E0C-B04F-022D0A4D91CD}" type="slidenum">
              <a:rPr lang="en-US" smtClean="0"/>
              <a:t>‹#›</a:t>
            </a:fld>
            <a:endParaRPr lang="en-US"/>
          </a:p>
        </p:txBody>
      </p:sp>
    </p:spTree>
    <p:extLst>
      <p:ext uri="{BB962C8B-B14F-4D97-AF65-F5344CB8AC3E}">
        <p14:creationId xmlns:p14="http://schemas.microsoft.com/office/powerpoint/2010/main" val="60073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8A6BF-343F-34CA-201C-1F20908B81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7A2903-3287-055A-60D6-3A9436B824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6C0200-FFC6-D11F-A65B-EFCAB59EA90D}"/>
              </a:ext>
            </a:extLst>
          </p:cNvPr>
          <p:cNvSpPr>
            <a:spLocks noGrp="1"/>
          </p:cNvSpPr>
          <p:nvPr>
            <p:ph type="dt" sz="half" idx="10"/>
          </p:nvPr>
        </p:nvSpPr>
        <p:spPr/>
        <p:txBody>
          <a:bodyPr/>
          <a:lstStyle/>
          <a:p>
            <a:fld id="{D33994D6-4036-4E08-A891-B2D88229D465}" type="datetimeFigureOut">
              <a:rPr lang="en-US" smtClean="0"/>
              <a:t>12/3/2025</a:t>
            </a:fld>
            <a:endParaRPr lang="en-US"/>
          </a:p>
        </p:txBody>
      </p:sp>
      <p:sp>
        <p:nvSpPr>
          <p:cNvPr id="5" name="Footer Placeholder 4">
            <a:extLst>
              <a:ext uri="{FF2B5EF4-FFF2-40B4-BE49-F238E27FC236}">
                <a16:creationId xmlns:a16="http://schemas.microsoft.com/office/drawing/2014/main" id="{383833B0-6CEC-2104-E1B9-BABA7B5C39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F456F5-5D0B-BB73-B110-CA80440F9D86}"/>
              </a:ext>
            </a:extLst>
          </p:cNvPr>
          <p:cNvSpPr>
            <a:spLocks noGrp="1"/>
          </p:cNvSpPr>
          <p:nvPr>
            <p:ph type="sldNum" sz="quarter" idx="12"/>
          </p:nvPr>
        </p:nvSpPr>
        <p:spPr/>
        <p:txBody>
          <a:bodyPr/>
          <a:lstStyle/>
          <a:p>
            <a:fld id="{53639F01-7247-4E0C-B04F-022D0A4D91CD}" type="slidenum">
              <a:rPr lang="en-US" smtClean="0"/>
              <a:t>‹#›</a:t>
            </a:fld>
            <a:endParaRPr lang="en-US"/>
          </a:p>
        </p:txBody>
      </p:sp>
    </p:spTree>
    <p:extLst>
      <p:ext uri="{BB962C8B-B14F-4D97-AF65-F5344CB8AC3E}">
        <p14:creationId xmlns:p14="http://schemas.microsoft.com/office/powerpoint/2010/main" val="1625267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ABB9D9-E614-DB24-5C36-D252712B26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75C6C7-1815-2FCF-7B4B-67574F19B7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BD2B3A-70C2-5061-B62C-A6EB51C665BC}"/>
              </a:ext>
            </a:extLst>
          </p:cNvPr>
          <p:cNvSpPr>
            <a:spLocks noGrp="1"/>
          </p:cNvSpPr>
          <p:nvPr>
            <p:ph type="dt" sz="half" idx="10"/>
          </p:nvPr>
        </p:nvSpPr>
        <p:spPr/>
        <p:txBody>
          <a:bodyPr/>
          <a:lstStyle/>
          <a:p>
            <a:fld id="{D33994D6-4036-4E08-A891-B2D88229D465}" type="datetimeFigureOut">
              <a:rPr lang="en-US" smtClean="0"/>
              <a:t>12/3/2025</a:t>
            </a:fld>
            <a:endParaRPr lang="en-US"/>
          </a:p>
        </p:txBody>
      </p:sp>
      <p:sp>
        <p:nvSpPr>
          <p:cNvPr id="5" name="Footer Placeholder 4">
            <a:extLst>
              <a:ext uri="{FF2B5EF4-FFF2-40B4-BE49-F238E27FC236}">
                <a16:creationId xmlns:a16="http://schemas.microsoft.com/office/drawing/2014/main" id="{FC40A7FD-0A70-35DA-9A16-86C6058146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FFF996-EE0E-A8E0-4CAE-C8F908DCDD3F}"/>
              </a:ext>
            </a:extLst>
          </p:cNvPr>
          <p:cNvSpPr>
            <a:spLocks noGrp="1"/>
          </p:cNvSpPr>
          <p:nvPr>
            <p:ph type="sldNum" sz="quarter" idx="12"/>
          </p:nvPr>
        </p:nvSpPr>
        <p:spPr/>
        <p:txBody>
          <a:bodyPr/>
          <a:lstStyle/>
          <a:p>
            <a:fld id="{53639F01-7247-4E0C-B04F-022D0A4D91CD}" type="slidenum">
              <a:rPr lang="en-US" smtClean="0"/>
              <a:t>‹#›</a:t>
            </a:fld>
            <a:endParaRPr lang="en-US"/>
          </a:p>
        </p:txBody>
      </p:sp>
    </p:spTree>
    <p:extLst>
      <p:ext uri="{BB962C8B-B14F-4D97-AF65-F5344CB8AC3E}">
        <p14:creationId xmlns:p14="http://schemas.microsoft.com/office/powerpoint/2010/main" val="3272974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E588FF-FE7B-42E7-A34E-098027EE77D6}"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286C4C-1593-4378-BE23-9300D11F80A4}" type="slidenum">
              <a:rPr lang="en-US" smtClean="0"/>
              <a:t>‹#›</a:t>
            </a:fld>
            <a:endParaRPr lang="en-US"/>
          </a:p>
        </p:txBody>
      </p:sp>
    </p:spTree>
    <p:extLst>
      <p:ext uri="{BB962C8B-B14F-4D97-AF65-F5344CB8AC3E}">
        <p14:creationId xmlns:p14="http://schemas.microsoft.com/office/powerpoint/2010/main" val="3302602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C2D3C-ABAA-0BA6-B724-BFB5DD23CB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2AD63E-02C6-6AD3-DFF9-8EFB1F2A94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B721BA-6B60-19CC-E9B5-2AFDC7E75CFE}"/>
              </a:ext>
            </a:extLst>
          </p:cNvPr>
          <p:cNvSpPr>
            <a:spLocks noGrp="1"/>
          </p:cNvSpPr>
          <p:nvPr>
            <p:ph type="dt" sz="half" idx="10"/>
          </p:nvPr>
        </p:nvSpPr>
        <p:spPr/>
        <p:txBody>
          <a:bodyPr/>
          <a:lstStyle/>
          <a:p>
            <a:fld id="{D33994D6-4036-4E08-A891-B2D88229D465}" type="datetimeFigureOut">
              <a:rPr lang="en-US" smtClean="0"/>
              <a:t>12/3/2025</a:t>
            </a:fld>
            <a:endParaRPr lang="en-US"/>
          </a:p>
        </p:txBody>
      </p:sp>
      <p:sp>
        <p:nvSpPr>
          <p:cNvPr id="5" name="Footer Placeholder 4">
            <a:extLst>
              <a:ext uri="{FF2B5EF4-FFF2-40B4-BE49-F238E27FC236}">
                <a16:creationId xmlns:a16="http://schemas.microsoft.com/office/drawing/2014/main" id="{FFC481A0-D217-5408-3E12-690FF1A331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F355EF-B08A-2E7F-D892-F2802B3DBC5C}"/>
              </a:ext>
            </a:extLst>
          </p:cNvPr>
          <p:cNvSpPr>
            <a:spLocks noGrp="1"/>
          </p:cNvSpPr>
          <p:nvPr>
            <p:ph type="sldNum" sz="quarter" idx="12"/>
          </p:nvPr>
        </p:nvSpPr>
        <p:spPr/>
        <p:txBody>
          <a:bodyPr/>
          <a:lstStyle/>
          <a:p>
            <a:fld id="{53639F01-7247-4E0C-B04F-022D0A4D91CD}" type="slidenum">
              <a:rPr lang="en-US" smtClean="0"/>
              <a:t>‹#›</a:t>
            </a:fld>
            <a:endParaRPr lang="en-US"/>
          </a:p>
        </p:txBody>
      </p:sp>
    </p:spTree>
    <p:extLst>
      <p:ext uri="{BB962C8B-B14F-4D97-AF65-F5344CB8AC3E}">
        <p14:creationId xmlns:p14="http://schemas.microsoft.com/office/powerpoint/2010/main" val="457327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9BA6C-2070-849E-2BCB-D16C30503C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BBDA75-1E99-6F2E-10F1-C3D807A1B4A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D60023-9632-2EDE-923E-2F46EE7B2D61}"/>
              </a:ext>
            </a:extLst>
          </p:cNvPr>
          <p:cNvSpPr>
            <a:spLocks noGrp="1"/>
          </p:cNvSpPr>
          <p:nvPr>
            <p:ph type="dt" sz="half" idx="10"/>
          </p:nvPr>
        </p:nvSpPr>
        <p:spPr/>
        <p:txBody>
          <a:bodyPr/>
          <a:lstStyle/>
          <a:p>
            <a:fld id="{D33994D6-4036-4E08-A891-B2D88229D465}" type="datetimeFigureOut">
              <a:rPr lang="en-US" smtClean="0"/>
              <a:t>12/3/2025</a:t>
            </a:fld>
            <a:endParaRPr lang="en-US"/>
          </a:p>
        </p:txBody>
      </p:sp>
      <p:sp>
        <p:nvSpPr>
          <p:cNvPr id="5" name="Footer Placeholder 4">
            <a:extLst>
              <a:ext uri="{FF2B5EF4-FFF2-40B4-BE49-F238E27FC236}">
                <a16:creationId xmlns:a16="http://schemas.microsoft.com/office/drawing/2014/main" id="{BAEA3D30-8EC9-D137-B73D-3B784617E6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EE8640-4226-904C-978D-9FBC80924D8E}"/>
              </a:ext>
            </a:extLst>
          </p:cNvPr>
          <p:cNvSpPr>
            <a:spLocks noGrp="1"/>
          </p:cNvSpPr>
          <p:nvPr>
            <p:ph type="sldNum" sz="quarter" idx="12"/>
          </p:nvPr>
        </p:nvSpPr>
        <p:spPr/>
        <p:txBody>
          <a:bodyPr/>
          <a:lstStyle/>
          <a:p>
            <a:fld id="{53639F01-7247-4E0C-B04F-022D0A4D91CD}" type="slidenum">
              <a:rPr lang="en-US" smtClean="0"/>
              <a:t>‹#›</a:t>
            </a:fld>
            <a:endParaRPr lang="en-US"/>
          </a:p>
        </p:txBody>
      </p:sp>
    </p:spTree>
    <p:extLst>
      <p:ext uri="{BB962C8B-B14F-4D97-AF65-F5344CB8AC3E}">
        <p14:creationId xmlns:p14="http://schemas.microsoft.com/office/powerpoint/2010/main" val="2021798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B69F6-4E56-CA1D-9121-B5A75B2083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C7247-2080-717C-FF47-1454022CD5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30AF74-6259-10BE-E3D2-3B37D59903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47B681-1CCE-9838-B6EE-2405D73001B6}"/>
              </a:ext>
            </a:extLst>
          </p:cNvPr>
          <p:cNvSpPr>
            <a:spLocks noGrp="1"/>
          </p:cNvSpPr>
          <p:nvPr>
            <p:ph type="dt" sz="half" idx="10"/>
          </p:nvPr>
        </p:nvSpPr>
        <p:spPr/>
        <p:txBody>
          <a:bodyPr/>
          <a:lstStyle/>
          <a:p>
            <a:fld id="{D33994D6-4036-4E08-A891-B2D88229D465}" type="datetimeFigureOut">
              <a:rPr lang="en-US" smtClean="0"/>
              <a:t>12/3/2025</a:t>
            </a:fld>
            <a:endParaRPr lang="en-US"/>
          </a:p>
        </p:txBody>
      </p:sp>
      <p:sp>
        <p:nvSpPr>
          <p:cNvPr id="6" name="Footer Placeholder 5">
            <a:extLst>
              <a:ext uri="{FF2B5EF4-FFF2-40B4-BE49-F238E27FC236}">
                <a16:creationId xmlns:a16="http://schemas.microsoft.com/office/drawing/2014/main" id="{ECAFA1BC-6B74-95DC-726D-F4E3AA2EE9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380CFD-5ECC-3250-602B-C1E4062097AA}"/>
              </a:ext>
            </a:extLst>
          </p:cNvPr>
          <p:cNvSpPr>
            <a:spLocks noGrp="1"/>
          </p:cNvSpPr>
          <p:nvPr>
            <p:ph type="sldNum" sz="quarter" idx="12"/>
          </p:nvPr>
        </p:nvSpPr>
        <p:spPr/>
        <p:txBody>
          <a:bodyPr/>
          <a:lstStyle/>
          <a:p>
            <a:fld id="{53639F01-7247-4E0C-B04F-022D0A4D91CD}" type="slidenum">
              <a:rPr lang="en-US" smtClean="0"/>
              <a:t>‹#›</a:t>
            </a:fld>
            <a:endParaRPr lang="en-US"/>
          </a:p>
        </p:txBody>
      </p:sp>
    </p:spTree>
    <p:extLst>
      <p:ext uri="{BB962C8B-B14F-4D97-AF65-F5344CB8AC3E}">
        <p14:creationId xmlns:p14="http://schemas.microsoft.com/office/powerpoint/2010/main" val="2042379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65FFD-ABB9-A1B6-8362-E7F0D4B2AB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A88B8A-ACDA-3FB9-8CF4-FD9A5C0937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046363-46C4-6185-1F0F-03F90D6617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37042D-85B7-D2F4-5462-1EEA7F4A9F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33B7B8-9D9F-5154-8B82-8DB0218B29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9D9037-4FB5-C14B-71D1-4A29B826D753}"/>
              </a:ext>
            </a:extLst>
          </p:cNvPr>
          <p:cNvSpPr>
            <a:spLocks noGrp="1"/>
          </p:cNvSpPr>
          <p:nvPr>
            <p:ph type="dt" sz="half" idx="10"/>
          </p:nvPr>
        </p:nvSpPr>
        <p:spPr/>
        <p:txBody>
          <a:bodyPr/>
          <a:lstStyle/>
          <a:p>
            <a:fld id="{D33994D6-4036-4E08-A891-B2D88229D465}" type="datetimeFigureOut">
              <a:rPr lang="en-US" smtClean="0"/>
              <a:t>12/3/2025</a:t>
            </a:fld>
            <a:endParaRPr lang="en-US"/>
          </a:p>
        </p:txBody>
      </p:sp>
      <p:sp>
        <p:nvSpPr>
          <p:cNvPr id="8" name="Footer Placeholder 7">
            <a:extLst>
              <a:ext uri="{FF2B5EF4-FFF2-40B4-BE49-F238E27FC236}">
                <a16:creationId xmlns:a16="http://schemas.microsoft.com/office/drawing/2014/main" id="{09816EEC-B534-D4A2-86D5-2E3ECECCA97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B47F7E-6F1C-6D12-45C2-0C58CA38909B}"/>
              </a:ext>
            </a:extLst>
          </p:cNvPr>
          <p:cNvSpPr>
            <a:spLocks noGrp="1"/>
          </p:cNvSpPr>
          <p:nvPr>
            <p:ph type="sldNum" sz="quarter" idx="12"/>
          </p:nvPr>
        </p:nvSpPr>
        <p:spPr/>
        <p:txBody>
          <a:bodyPr/>
          <a:lstStyle/>
          <a:p>
            <a:fld id="{53639F01-7247-4E0C-B04F-022D0A4D91CD}" type="slidenum">
              <a:rPr lang="en-US" smtClean="0"/>
              <a:t>‹#›</a:t>
            </a:fld>
            <a:endParaRPr lang="en-US"/>
          </a:p>
        </p:txBody>
      </p:sp>
    </p:spTree>
    <p:extLst>
      <p:ext uri="{BB962C8B-B14F-4D97-AF65-F5344CB8AC3E}">
        <p14:creationId xmlns:p14="http://schemas.microsoft.com/office/powerpoint/2010/main" val="3800812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77A80-1519-9B69-03B9-7E738D4002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9EB457-B462-B90D-8C2D-5E773D243681}"/>
              </a:ext>
            </a:extLst>
          </p:cNvPr>
          <p:cNvSpPr>
            <a:spLocks noGrp="1"/>
          </p:cNvSpPr>
          <p:nvPr>
            <p:ph type="dt" sz="half" idx="10"/>
          </p:nvPr>
        </p:nvSpPr>
        <p:spPr/>
        <p:txBody>
          <a:bodyPr/>
          <a:lstStyle/>
          <a:p>
            <a:fld id="{D33994D6-4036-4E08-A891-B2D88229D465}" type="datetimeFigureOut">
              <a:rPr lang="en-US" smtClean="0"/>
              <a:t>12/3/2025</a:t>
            </a:fld>
            <a:endParaRPr lang="en-US"/>
          </a:p>
        </p:txBody>
      </p:sp>
      <p:sp>
        <p:nvSpPr>
          <p:cNvPr id="4" name="Footer Placeholder 3">
            <a:extLst>
              <a:ext uri="{FF2B5EF4-FFF2-40B4-BE49-F238E27FC236}">
                <a16:creationId xmlns:a16="http://schemas.microsoft.com/office/drawing/2014/main" id="{7EE3DCA5-D8DA-609E-88ED-69DC188C92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8B7E17-4099-3CBD-436D-AA6DFF327A60}"/>
              </a:ext>
            </a:extLst>
          </p:cNvPr>
          <p:cNvSpPr>
            <a:spLocks noGrp="1"/>
          </p:cNvSpPr>
          <p:nvPr>
            <p:ph type="sldNum" sz="quarter" idx="12"/>
          </p:nvPr>
        </p:nvSpPr>
        <p:spPr/>
        <p:txBody>
          <a:bodyPr/>
          <a:lstStyle/>
          <a:p>
            <a:fld id="{53639F01-7247-4E0C-B04F-022D0A4D91CD}" type="slidenum">
              <a:rPr lang="en-US" smtClean="0"/>
              <a:t>‹#›</a:t>
            </a:fld>
            <a:endParaRPr lang="en-US"/>
          </a:p>
        </p:txBody>
      </p:sp>
    </p:spTree>
    <p:extLst>
      <p:ext uri="{BB962C8B-B14F-4D97-AF65-F5344CB8AC3E}">
        <p14:creationId xmlns:p14="http://schemas.microsoft.com/office/powerpoint/2010/main" val="4150998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E93083-28BB-8ACF-EFD9-3D2B00F15C4D}"/>
              </a:ext>
            </a:extLst>
          </p:cNvPr>
          <p:cNvSpPr>
            <a:spLocks noGrp="1"/>
          </p:cNvSpPr>
          <p:nvPr>
            <p:ph type="dt" sz="half" idx="10"/>
          </p:nvPr>
        </p:nvSpPr>
        <p:spPr/>
        <p:txBody>
          <a:bodyPr/>
          <a:lstStyle/>
          <a:p>
            <a:fld id="{D33994D6-4036-4E08-A891-B2D88229D465}" type="datetimeFigureOut">
              <a:rPr lang="en-US" smtClean="0"/>
              <a:t>12/3/2025</a:t>
            </a:fld>
            <a:endParaRPr lang="en-US"/>
          </a:p>
        </p:txBody>
      </p:sp>
      <p:sp>
        <p:nvSpPr>
          <p:cNvPr id="3" name="Footer Placeholder 2">
            <a:extLst>
              <a:ext uri="{FF2B5EF4-FFF2-40B4-BE49-F238E27FC236}">
                <a16:creationId xmlns:a16="http://schemas.microsoft.com/office/drawing/2014/main" id="{459EFA13-F65F-D39E-85E7-F8A990DC993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08C568-CEFD-3056-4C6C-C95B3781F0F2}"/>
              </a:ext>
            </a:extLst>
          </p:cNvPr>
          <p:cNvSpPr>
            <a:spLocks noGrp="1"/>
          </p:cNvSpPr>
          <p:nvPr>
            <p:ph type="sldNum" sz="quarter" idx="12"/>
          </p:nvPr>
        </p:nvSpPr>
        <p:spPr/>
        <p:txBody>
          <a:bodyPr/>
          <a:lstStyle/>
          <a:p>
            <a:fld id="{53639F01-7247-4E0C-B04F-022D0A4D91CD}" type="slidenum">
              <a:rPr lang="en-US" smtClean="0"/>
              <a:t>‹#›</a:t>
            </a:fld>
            <a:endParaRPr lang="en-US"/>
          </a:p>
        </p:txBody>
      </p:sp>
    </p:spTree>
    <p:extLst>
      <p:ext uri="{BB962C8B-B14F-4D97-AF65-F5344CB8AC3E}">
        <p14:creationId xmlns:p14="http://schemas.microsoft.com/office/powerpoint/2010/main" val="65634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18207-DF9F-AC5F-C2CA-4BAD72E636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1854C8-2599-7E9F-4091-BCE0E07A71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4FAD49-7D10-8A18-5B7D-3829038CB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31171A-3B8B-9966-F38B-6ABFA7E3C8A2}"/>
              </a:ext>
            </a:extLst>
          </p:cNvPr>
          <p:cNvSpPr>
            <a:spLocks noGrp="1"/>
          </p:cNvSpPr>
          <p:nvPr>
            <p:ph type="dt" sz="half" idx="10"/>
          </p:nvPr>
        </p:nvSpPr>
        <p:spPr/>
        <p:txBody>
          <a:bodyPr/>
          <a:lstStyle/>
          <a:p>
            <a:fld id="{D33994D6-4036-4E08-A891-B2D88229D465}" type="datetimeFigureOut">
              <a:rPr lang="en-US" smtClean="0"/>
              <a:t>12/3/2025</a:t>
            </a:fld>
            <a:endParaRPr lang="en-US"/>
          </a:p>
        </p:txBody>
      </p:sp>
      <p:sp>
        <p:nvSpPr>
          <p:cNvPr id="6" name="Footer Placeholder 5">
            <a:extLst>
              <a:ext uri="{FF2B5EF4-FFF2-40B4-BE49-F238E27FC236}">
                <a16:creationId xmlns:a16="http://schemas.microsoft.com/office/drawing/2014/main" id="{60CDAA60-784C-A9B3-D091-BC41A34ED6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52B737-4F78-2A4F-CB0F-13F550D61C2B}"/>
              </a:ext>
            </a:extLst>
          </p:cNvPr>
          <p:cNvSpPr>
            <a:spLocks noGrp="1"/>
          </p:cNvSpPr>
          <p:nvPr>
            <p:ph type="sldNum" sz="quarter" idx="12"/>
          </p:nvPr>
        </p:nvSpPr>
        <p:spPr/>
        <p:txBody>
          <a:bodyPr/>
          <a:lstStyle/>
          <a:p>
            <a:fld id="{53639F01-7247-4E0C-B04F-022D0A4D91CD}" type="slidenum">
              <a:rPr lang="en-US" smtClean="0"/>
              <a:t>‹#›</a:t>
            </a:fld>
            <a:endParaRPr lang="en-US"/>
          </a:p>
        </p:txBody>
      </p:sp>
    </p:spTree>
    <p:extLst>
      <p:ext uri="{BB962C8B-B14F-4D97-AF65-F5344CB8AC3E}">
        <p14:creationId xmlns:p14="http://schemas.microsoft.com/office/powerpoint/2010/main" val="3166711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8604D-76CA-89E9-28C1-038BC1925E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41B846-3712-DDBE-588B-19475F09EA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84A7BD-850B-F373-6171-8861EF834B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08AB9F-ED92-64B0-442D-8D573B015529}"/>
              </a:ext>
            </a:extLst>
          </p:cNvPr>
          <p:cNvSpPr>
            <a:spLocks noGrp="1"/>
          </p:cNvSpPr>
          <p:nvPr>
            <p:ph type="dt" sz="half" idx="10"/>
          </p:nvPr>
        </p:nvSpPr>
        <p:spPr/>
        <p:txBody>
          <a:bodyPr/>
          <a:lstStyle/>
          <a:p>
            <a:fld id="{D33994D6-4036-4E08-A891-B2D88229D465}" type="datetimeFigureOut">
              <a:rPr lang="en-US" smtClean="0"/>
              <a:t>12/3/2025</a:t>
            </a:fld>
            <a:endParaRPr lang="en-US"/>
          </a:p>
        </p:txBody>
      </p:sp>
      <p:sp>
        <p:nvSpPr>
          <p:cNvPr id="6" name="Footer Placeholder 5">
            <a:extLst>
              <a:ext uri="{FF2B5EF4-FFF2-40B4-BE49-F238E27FC236}">
                <a16:creationId xmlns:a16="http://schemas.microsoft.com/office/drawing/2014/main" id="{F550F65B-2783-80F0-DA5E-9F76B4CC7D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C2A2E6-8A7E-8E47-2C11-0B02A90C3AFE}"/>
              </a:ext>
            </a:extLst>
          </p:cNvPr>
          <p:cNvSpPr>
            <a:spLocks noGrp="1"/>
          </p:cNvSpPr>
          <p:nvPr>
            <p:ph type="sldNum" sz="quarter" idx="12"/>
          </p:nvPr>
        </p:nvSpPr>
        <p:spPr/>
        <p:txBody>
          <a:bodyPr/>
          <a:lstStyle/>
          <a:p>
            <a:fld id="{53639F01-7247-4E0C-B04F-022D0A4D91CD}" type="slidenum">
              <a:rPr lang="en-US" smtClean="0"/>
              <a:t>‹#›</a:t>
            </a:fld>
            <a:endParaRPr lang="en-US"/>
          </a:p>
        </p:txBody>
      </p:sp>
    </p:spTree>
    <p:extLst>
      <p:ext uri="{BB962C8B-B14F-4D97-AF65-F5344CB8AC3E}">
        <p14:creationId xmlns:p14="http://schemas.microsoft.com/office/powerpoint/2010/main" val="1174634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EF7016-0FB7-1A80-8F21-2738591A28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91568B-E4EB-B393-C247-0ED795C613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A89B6F-9065-799C-CBBD-DA59CE6C34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33994D6-4036-4E08-A891-B2D88229D465}" type="datetimeFigureOut">
              <a:rPr lang="en-US" smtClean="0"/>
              <a:t>12/3/2025</a:t>
            </a:fld>
            <a:endParaRPr lang="en-US"/>
          </a:p>
        </p:txBody>
      </p:sp>
      <p:sp>
        <p:nvSpPr>
          <p:cNvPr id="5" name="Footer Placeholder 4">
            <a:extLst>
              <a:ext uri="{FF2B5EF4-FFF2-40B4-BE49-F238E27FC236}">
                <a16:creationId xmlns:a16="http://schemas.microsoft.com/office/drawing/2014/main" id="{3FE90FB5-7AB3-A7AF-B0F2-901CCC2947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11C906A-9125-DFEA-B12A-ECF43F2F23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3639F01-7247-4E0C-B04F-022D0A4D91CD}" type="slidenum">
              <a:rPr lang="en-US" smtClean="0"/>
              <a:t>‹#›</a:t>
            </a:fld>
            <a:endParaRPr lang="en-US"/>
          </a:p>
        </p:txBody>
      </p:sp>
    </p:spTree>
    <p:extLst>
      <p:ext uri="{BB962C8B-B14F-4D97-AF65-F5344CB8AC3E}">
        <p14:creationId xmlns:p14="http://schemas.microsoft.com/office/powerpoint/2010/main" val="19054753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E588FF-FE7B-42E7-A34E-098027EE77D6}" type="datetimeFigureOut">
              <a:rPr lang="en-US" smtClean="0"/>
              <a:t>12/3/2025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286C4C-1593-4378-BE23-9300D11F80A4}" type="slidenum">
              <a:rPr lang="en-US" smtClean="0"/>
              <a:t>‹#›</a:t>
            </a:fld>
            <a:endParaRPr lang="en-US"/>
          </a:p>
        </p:txBody>
      </p:sp>
    </p:spTree>
    <p:extLst>
      <p:ext uri="{BB962C8B-B14F-4D97-AF65-F5344CB8AC3E}">
        <p14:creationId xmlns:p14="http://schemas.microsoft.com/office/powerpoint/2010/main" val="1938532970"/>
      </p:ext>
    </p:extLst>
  </p:cSld>
  <p:clrMap bg1="lt1" tx1="dk1" bg2="lt2" tx2="dk2" accent1="accent1" accent2="accent2" accent3="accent3" accent4="accent4" accent5="accent5" accent6="accent6" hlink="hlink" folHlink="folHlink"/>
  <p:sldLayoutIdLst>
    <p:sldLayoutId id="214748371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microsoft.com/office/2007/relationships/hdphoto" Target="../media/hdphoto3.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svg"/><Relationship Id="rId11" Type="http://schemas.openxmlformats.org/officeDocument/2006/relationships/image" Target="../media/image7.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microsoft.com/office/2007/relationships/hdphoto" Target="../media/hdphoto3.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svg"/><Relationship Id="rId11" Type="http://schemas.openxmlformats.org/officeDocument/2006/relationships/image" Target="../media/image7.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9.svg"/><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18.png"/><Relationship Id="rId17" Type="http://schemas.openxmlformats.org/officeDocument/2006/relationships/image" Target="../media/image23.svg"/><Relationship Id="rId2" Type="http://schemas.openxmlformats.org/officeDocument/2006/relationships/notesSlide" Target="../notesSlides/notesSlide13.xml"/><Relationship Id="rId16" Type="http://schemas.openxmlformats.org/officeDocument/2006/relationships/image" Target="../media/image22.png"/><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17.svg"/><Relationship Id="rId5" Type="http://schemas.openxmlformats.org/officeDocument/2006/relationships/image" Target="../media/image7.png"/><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25.png"/><Relationship Id="rId9" Type="http://schemas.openxmlformats.org/officeDocument/2006/relationships/image" Target="../media/image28.png"/><Relationship Id="rId1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18.png"/><Relationship Id="rId17" Type="http://schemas.openxmlformats.org/officeDocument/2006/relationships/image" Target="../media/image23.svg"/><Relationship Id="rId2" Type="http://schemas.openxmlformats.org/officeDocument/2006/relationships/notesSlide" Target="../notesSlides/notesSlide14.xml"/><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17.svg"/><Relationship Id="rId5" Type="http://schemas.openxmlformats.org/officeDocument/2006/relationships/image" Target="../media/image26.png"/><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3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9.svg"/><Relationship Id="rId11" Type="http://schemas.openxmlformats.org/officeDocument/2006/relationships/image" Target="../media/image29.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3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9.svg"/><Relationship Id="rId11" Type="http://schemas.openxmlformats.org/officeDocument/2006/relationships/image" Target="../media/image29.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3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9.svg"/><Relationship Id="rId11" Type="http://schemas.openxmlformats.org/officeDocument/2006/relationships/image" Target="../media/image29.png"/><Relationship Id="rId5" Type="http://schemas.openxmlformats.org/officeDocument/2006/relationships/image" Target="../media/image18.png"/><Relationship Id="rId15" Type="http://schemas.openxmlformats.org/officeDocument/2006/relationships/image" Target="../media/image33.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8.svg"/></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42.svg"/><Relationship Id="rId5" Type="http://schemas.openxmlformats.org/officeDocument/2006/relationships/image" Target="../media/image26.png"/><Relationship Id="rId10" Type="http://schemas.openxmlformats.org/officeDocument/2006/relationships/image" Target="../media/image41.png"/><Relationship Id="rId4" Type="http://schemas.openxmlformats.org/officeDocument/2006/relationships/image" Target="../media/image38.svg"/><Relationship Id="rId9"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2.sv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2.sv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4.jpe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3.png"/><Relationship Id="rId7"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42.svg"/><Relationship Id="rId4" Type="http://schemas.openxmlformats.org/officeDocument/2006/relationships/image" Target="../media/image41.png"/><Relationship Id="rId9" Type="http://schemas.openxmlformats.org/officeDocument/2006/relationships/image" Target="../media/image47.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47.sv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1.png"/><Relationship Id="rId7"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13.png"/><Relationship Id="rId4" Type="http://schemas.openxmlformats.org/officeDocument/2006/relationships/image" Target="../media/image42.svg"/></Relationships>
</file>

<file path=ppt/slides/_rels/slide32.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jpeg"/><Relationship Id="rId18" Type="http://schemas.openxmlformats.org/officeDocument/2006/relationships/image" Target="../media/image67.jpeg"/><Relationship Id="rId3" Type="http://schemas.openxmlformats.org/officeDocument/2006/relationships/image" Target="../media/image52.jpeg"/><Relationship Id="rId21" Type="http://schemas.openxmlformats.org/officeDocument/2006/relationships/image" Target="../media/image70.jpeg"/><Relationship Id="rId7" Type="http://schemas.openxmlformats.org/officeDocument/2006/relationships/image" Target="../media/image56.jpeg"/><Relationship Id="rId12" Type="http://schemas.openxmlformats.org/officeDocument/2006/relationships/image" Target="../media/image61.jpeg"/><Relationship Id="rId17" Type="http://schemas.openxmlformats.org/officeDocument/2006/relationships/image" Target="../media/image66.jpeg"/><Relationship Id="rId2" Type="http://schemas.openxmlformats.org/officeDocument/2006/relationships/notesSlide" Target="../notesSlides/notesSlide28.xml"/><Relationship Id="rId16" Type="http://schemas.openxmlformats.org/officeDocument/2006/relationships/image" Target="../media/image65.jpeg"/><Relationship Id="rId20" Type="http://schemas.openxmlformats.org/officeDocument/2006/relationships/image" Target="../media/image69.jpeg"/><Relationship Id="rId1" Type="http://schemas.openxmlformats.org/officeDocument/2006/relationships/slideLayout" Target="../slideLayouts/slideLayout12.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jpeg"/><Relationship Id="rId15" Type="http://schemas.openxmlformats.org/officeDocument/2006/relationships/image" Target="../media/image64.jpeg"/><Relationship Id="rId23" Type="http://schemas.openxmlformats.org/officeDocument/2006/relationships/image" Target="../media/image72.jpeg"/><Relationship Id="rId10" Type="http://schemas.openxmlformats.org/officeDocument/2006/relationships/image" Target="../media/image59.jpeg"/><Relationship Id="rId19" Type="http://schemas.openxmlformats.org/officeDocument/2006/relationships/image" Target="../media/image68.jpeg"/><Relationship Id="rId4" Type="http://schemas.openxmlformats.org/officeDocument/2006/relationships/image" Target="../media/image53.jpeg"/><Relationship Id="rId9" Type="http://schemas.openxmlformats.org/officeDocument/2006/relationships/image" Target="../media/image58.png"/><Relationship Id="rId14" Type="http://schemas.openxmlformats.org/officeDocument/2006/relationships/image" Target="../media/image63.jpeg"/><Relationship Id="rId22" Type="http://schemas.openxmlformats.org/officeDocument/2006/relationships/image" Target="../media/image71.jpe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181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39AC4-667D-2608-8B11-96BD43D1331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A39BDE7-BBCF-C3FF-038C-D903DFD73027}"/>
              </a:ext>
            </a:extLst>
          </p:cNvPr>
          <p:cNvSpPr/>
          <p:nvPr/>
        </p:nvSpPr>
        <p:spPr>
          <a:xfrm>
            <a:off x="-6114657" y="0"/>
            <a:ext cx="6096000" cy="6858000"/>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999E0C84-778E-B27D-8983-3B0BB9163994}"/>
              </a:ext>
            </a:extLst>
          </p:cNvPr>
          <p:cNvSpPr/>
          <p:nvPr/>
        </p:nvSpPr>
        <p:spPr>
          <a:xfrm>
            <a:off x="12192000" y="-1"/>
            <a:ext cx="6096000" cy="685800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013737DF-DF15-E962-DE69-45154CAC8802}"/>
              </a:ext>
            </a:extLst>
          </p:cNvPr>
          <p:cNvSpPr>
            <a:spLocks noGrp="1"/>
          </p:cNvSpPr>
          <p:nvPr>
            <p:ph type="title"/>
          </p:nvPr>
        </p:nvSpPr>
        <p:spPr>
          <a:xfrm>
            <a:off x="913614" y="-4073566"/>
            <a:ext cx="10515600" cy="1325563"/>
          </a:xfrm>
        </p:spPr>
        <p:txBody>
          <a:bodyPr/>
          <a:lstStyle/>
          <a:p>
            <a:pPr algn="ctr"/>
            <a:r>
              <a:rPr lang="en-CA">
                <a:solidFill>
                  <a:schemeClr val="bg1"/>
                </a:solidFill>
                <a:latin typeface="Bauhaus 93" panose="04030905020B02020C02" pitchFamily="82" charset="0"/>
              </a:rPr>
              <a:t>Project Overview</a:t>
            </a:r>
          </a:p>
        </p:txBody>
      </p:sp>
    </p:spTree>
    <p:extLst>
      <p:ext uri="{BB962C8B-B14F-4D97-AF65-F5344CB8AC3E}">
        <p14:creationId xmlns:p14="http://schemas.microsoft.com/office/powerpoint/2010/main" val="4060723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
        <p159:morph option="byObject"/>
      </p:transition>
    </mc:Choice>
    <mc:Fallback xmlns="">
      <p:transition spd="slow" advTm="1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E8992D5-AD05-2616-FFC4-809F45D840CA}"/>
              </a:ext>
            </a:extLst>
          </p:cNvPr>
          <p:cNvSpPr/>
          <p:nvPr/>
        </p:nvSpPr>
        <p:spPr>
          <a:xfrm>
            <a:off x="0" y="0"/>
            <a:ext cx="6096000" cy="6858000"/>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6BBB0F3D-03A6-844E-8661-4A9D3DAC63E3}"/>
              </a:ext>
            </a:extLst>
          </p:cNvPr>
          <p:cNvSpPr/>
          <p:nvPr/>
        </p:nvSpPr>
        <p:spPr>
          <a:xfrm>
            <a:off x="6096000" y="0"/>
            <a:ext cx="6096000" cy="685800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descr="A silhouette of a deer with antlers&#10;&#10;AI-generated content may be incorrect.">
            <a:extLst>
              <a:ext uri="{FF2B5EF4-FFF2-40B4-BE49-F238E27FC236}">
                <a16:creationId xmlns:a16="http://schemas.microsoft.com/office/drawing/2014/main" id="{58BF23D6-670A-638F-75FC-4017FA5B66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1603" y="480587"/>
            <a:ext cx="4044794" cy="5896825"/>
          </a:xfrm>
          <a:prstGeom prst="rect">
            <a:avLst/>
          </a:prstGeom>
          <a:effectLst>
            <a:innerShdw blurRad="114300">
              <a:prstClr val="black"/>
            </a:innerShdw>
          </a:effectLst>
        </p:spPr>
      </p:pic>
      <p:pic>
        <p:nvPicPr>
          <p:cNvPr id="5" name="Picture 4" descr="A silhouette of a deer with antlers&#10;&#10;AI-generated content may be incorrect.">
            <a:extLst>
              <a:ext uri="{FF2B5EF4-FFF2-40B4-BE49-F238E27FC236}">
                <a16:creationId xmlns:a16="http://schemas.microsoft.com/office/drawing/2014/main" id="{F67AD183-6D6B-30DE-DF7D-9C988D6B41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452" y="480587"/>
            <a:ext cx="4044794" cy="5896825"/>
          </a:xfrm>
          <a:prstGeom prst="rect">
            <a:avLst/>
          </a:prstGeom>
          <a:ln w="76200">
            <a:solidFill>
              <a:srgbClr val="FF0000"/>
            </a:solidFill>
          </a:ln>
          <a:effectLst>
            <a:innerShdw blurRad="114300">
              <a:prstClr val="black"/>
            </a:innerShdw>
          </a:effectLst>
        </p:spPr>
      </p:pic>
      <p:pic>
        <p:nvPicPr>
          <p:cNvPr id="9" name="Graphic 8" descr="Target with solid fill">
            <a:extLst>
              <a:ext uri="{FF2B5EF4-FFF2-40B4-BE49-F238E27FC236}">
                <a16:creationId xmlns:a16="http://schemas.microsoft.com/office/drawing/2014/main" id="{5239FED7-663E-27A5-9407-B9B3499C10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76488" y="3505200"/>
            <a:ext cx="1176528" cy="1176528"/>
          </a:xfrm>
          <a:prstGeom prst="rect">
            <a:avLst/>
          </a:prstGeom>
        </p:spPr>
      </p:pic>
      <p:sp>
        <p:nvSpPr>
          <p:cNvPr id="2" name="Title 1">
            <a:extLst>
              <a:ext uri="{FF2B5EF4-FFF2-40B4-BE49-F238E27FC236}">
                <a16:creationId xmlns:a16="http://schemas.microsoft.com/office/drawing/2014/main" id="{74749351-B836-F5F2-B636-C348E93765FF}"/>
              </a:ext>
            </a:extLst>
          </p:cNvPr>
          <p:cNvSpPr>
            <a:spLocks noGrp="1"/>
          </p:cNvSpPr>
          <p:nvPr>
            <p:ph type="title"/>
          </p:nvPr>
        </p:nvSpPr>
        <p:spPr>
          <a:xfrm>
            <a:off x="838200" y="-180975"/>
            <a:ext cx="10515600" cy="1325563"/>
          </a:xfrm>
          <a:effectLst>
            <a:outerShdw blurRad="50800" dist="38100" dir="8100000" algn="tr" rotWithShape="0">
              <a:prstClr val="black">
                <a:alpha val="40000"/>
              </a:prstClr>
            </a:outerShdw>
          </a:effectLst>
        </p:spPr>
        <p:txBody>
          <a:bodyPr>
            <a:normAutofit/>
          </a:bodyPr>
          <a:lstStyle/>
          <a:p>
            <a:pPr algn="ctr"/>
            <a:r>
              <a:rPr lang="en-CA" sz="5400">
                <a:solidFill>
                  <a:schemeClr val="bg1"/>
                </a:solidFill>
                <a:latin typeface="Bauhaus 93" panose="04030905020B02020C02" pitchFamily="82" charset="0"/>
              </a:rPr>
              <a:t>Project Overview</a:t>
            </a:r>
          </a:p>
        </p:txBody>
      </p:sp>
      <p:sp>
        <p:nvSpPr>
          <p:cNvPr id="11" name="Title 1">
            <a:extLst>
              <a:ext uri="{FF2B5EF4-FFF2-40B4-BE49-F238E27FC236}">
                <a16:creationId xmlns:a16="http://schemas.microsoft.com/office/drawing/2014/main" id="{A34E00AD-3213-19F7-B5FD-197232CD24DD}"/>
              </a:ext>
            </a:extLst>
          </p:cNvPr>
          <p:cNvSpPr txBox="1">
            <a:spLocks/>
          </p:cNvSpPr>
          <p:nvPr/>
        </p:nvSpPr>
        <p:spPr>
          <a:xfrm>
            <a:off x="1556004" y="5392367"/>
            <a:ext cx="29839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5400">
                <a:solidFill>
                  <a:schemeClr val="bg1"/>
                </a:solidFill>
                <a:latin typeface="Bauhaus 93" panose="04030905020B02020C02" pitchFamily="82" charset="0"/>
              </a:rPr>
              <a:t>DETECT</a:t>
            </a:r>
          </a:p>
        </p:txBody>
      </p:sp>
      <p:sp>
        <p:nvSpPr>
          <p:cNvPr id="13" name="Title 1">
            <a:extLst>
              <a:ext uri="{FF2B5EF4-FFF2-40B4-BE49-F238E27FC236}">
                <a16:creationId xmlns:a16="http://schemas.microsoft.com/office/drawing/2014/main" id="{C983D866-F41B-5253-D6F6-A492DD9EFF71}"/>
              </a:ext>
            </a:extLst>
          </p:cNvPr>
          <p:cNvSpPr txBox="1">
            <a:spLocks/>
          </p:cNvSpPr>
          <p:nvPr/>
        </p:nvSpPr>
        <p:spPr>
          <a:xfrm>
            <a:off x="7809714" y="5392367"/>
            <a:ext cx="29839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5400">
                <a:solidFill>
                  <a:schemeClr val="bg1"/>
                </a:solidFill>
                <a:latin typeface="Bauhaus 93" panose="04030905020B02020C02" pitchFamily="82" charset="0"/>
              </a:rPr>
              <a:t>DETER</a:t>
            </a:r>
          </a:p>
        </p:txBody>
      </p:sp>
    </p:spTree>
    <p:extLst>
      <p:ext uri="{BB962C8B-B14F-4D97-AF65-F5344CB8AC3E}">
        <p14:creationId xmlns:p14="http://schemas.microsoft.com/office/powerpoint/2010/main" val="32090376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7BF90-5F08-5568-2B72-ED430F20E94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2C16CA1-BAE3-9D58-680D-96661EDD30F4}"/>
              </a:ext>
            </a:extLst>
          </p:cNvPr>
          <p:cNvSpPr/>
          <p:nvPr/>
        </p:nvSpPr>
        <p:spPr>
          <a:xfrm>
            <a:off x="0" y="0"/>
            <a:ext cx="6096000" cy="6858000"/>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832A4E80-8C4E-AAAF-5114-B74F096AE165}"/>
              </a:ext>
            </a:extLst>
          </p:cNvPr>
          <p:cNvSpPr/>
          <p:nvPr/>
        </p:nvSpPr>
        <p:spPr>
          <a:xfrm>
            <a:off x="6096000" y="0"/>
            <a:ext cx="6096000" cy="685800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descr="A silhouette of a deer with antlers&#10;&#10;AI-generated content may be incorrect.">
            <a:extLst>
              <a:ext uri="{FF2B5EF4-FFF2-40B4-BE49-F238E27FC236}">
                <a16:creationId xmlns:a16="http://schemas.microsoft.com/office/drawing/2014/main" id="{BAD7DD0A-F81D-321F-37C2-71BB44989A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1603" y="480587"/>
            <a:ext cx="4044794" cy="5896825"/>
          </a:xfrm>
          <a:prstGeom prst="rect">
            <a:avLst/>
          </a:prstGeom>
          <a:effectLst>
            <a:innerShdw blurRad="114300">
              <a:prstClr val="black"/>
            </a:innerShdw>
          </a:effectLst>
        </p:spPr>
      </p:pic>
      <p:pic>
        <p:nvPicPr>
          <p:cNvPr id="5" name="Picture 4" descr="A silhouette of a deer with antlers&#10;&#10;AI-generated content may be incorrect.">
            <a:extLst>
              <a:ext uri="{FF2B5EF4-FFF2-40B4-BE49-F238E27FC236}">
                <a16:creationId xmlns:a16="http://schemas.microsoft.com/office/drawing/2014/main" id="{CDF22A5C-83A7-C5F0-C971-A2AC89A136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452" y="480587"/>
            <a:ext cx="4044794" cy="5896825"/>
          </a:xfrm>
          <a:prstGeom prst="rect">
            <a:avLst/>
          </a:prstGeom>
          <a:ln w="76200">
            <a:solidFill>
              <a:srgbClr val="FF0000"/>
            </a:solidFill>
          </a:ln>
          <a:effectLst>
            <a:innerShdw blurRad="114300">
              <a:prstClr val="black"/>
            </a:innerShdw>
          </a:effectLst>
        </p:spPr>
      </p:pic>
      <p:pic>
        <p:nvPicPr>
          <p:cNvPr id="9" name="Graphic 8" descr="Target with solid fill">
            <a:extLst>
              <a:ext uri="{FF2B5EF4-FFF2-40B4-BE49-F238E27FC236}">
                <a16:creationId xmlns:a16="http://schemas.microsoft.com/office/drawing/2014/main" id="{F52F45D5-1B31-A291-BE3D-2A9AC8347B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76488" y="3505200"/>
            <a:ext cx="1176528" cy="1176528"/>
          </a:xfrm>
          <a:prstGeom prst="rect">
            <a:avLst/>
          </a:prstGeom>
        </p:spPr>
      </p:pic>
      <p:sp>
        <p:nvSpPr>
          <p:cNvPr id="10" name="Rectangle 9">
            <a:extLst>
              <a:ext uri="{FF2B5EF4-FFF2-40B4-BE49-F238E27FC236}">
                <a16:creationId xmlns:a16="http://schemas.microsoft.com/office/drawing/2014/main" id="{65ABC6CA-6F75-4AA0-98F2-42B062658E96}"/>
              </a:ext>
            </a:extLst>
          </p:cNvPr>
          <p:cNvSpPr/>
          <p:nvPr/>
        </p:nvSpPr>
        <p:spPr>
          <a:xfrm>
            <a:off x="0" y="0"/>
            <a:ext cx="12192000" cy="6858000"/>
          </a:xfrm>
          <a:prstGeom prst="rect">
            <a:avLst/>
          </a:prstGeom>
          <a:solidFill>
            <a:schemeClr val="tx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Content Placeholder 2">
            <a:extLst>
              <a:ext uri="{FF2B5EF4-FFF2-40B4-BE49-F238E27FC236}">
                <a16:creationId xmlns:a16="http://schemas.microsoft.com/office/drawing/2014/main" id="{5C9D7AC3-36B4-2D81-5E59-E519F904F9E9}"/>
              </a:ext>
            </a:extLst>
          </p:cNvPr>
          <p:cNvSpPr>
            <a:spLocks noGrp="1"/>
          </p:cNvSpPr>
          <p:nvPr>
            <p:ph idx="1"/>
          </p:nvPr>
        </p:nvSpPr>
        <p:spPr/>
        <p:txBody>
          <a:bodyPr/>
          <a:lstStyle/>
          <a:p>
            <a:pPr marL="0" indent="0">
              <a:buNone/>
            </a:pPr>
            <a:r>
              <a:rPr lang="en-CA" dirty="0">
                <a:solidFill>
                  <a:schemeClr val="bg1"/>
                </a:solidFill>
                <a:latin typeface="Arial" panose="020B0604020202020204" pitchFamily="34" charset="0"/>
                <a:cs typeface="Arial" panose="020B0604020202020204" pitchFamily="34" charset="0"/>
              </a:rPr>
              <a:t>What is the sentry turret and what does it do?</a:t>
            </a:r>
          </a:p>
          <a:p>
            <a:pPr marL="0" indent="0">
              <a:buNone/>
            </a:pPr>
            <a:endParaRPr lang="en-CA" dirty="0">
              <a:solidFill>
                <a:schemeClr val="bg1"/>
              </a:solidFill>
              <a:latin typeface="Arial" panose="020B0604020202020204" pitchFamily="34" charset="0"/>
              <a:cs typeface="Arial" panose="020B0604020202020204" pitchFamily="34" charset="0"/>
            </a:endParaRPr>
          </a:p>
          <a:p>
            <a:pPr>
              <a:buFont typeface="Wingdings" panose="05000000000000000000" pitchFamily="2" charset="2"/>
              <a:buChar char="ü"/>
            </a:pPr>
            <a:r>
              <a:rPr lang="en-CA" dirty="0">
                <a:solidFill>
                  <a:schemeClr val="bg1"/>
                </a:solidFill>
                <a:latin typeface="Arial" panose="020B0604020202020204" pitchFamily="34" charset="0"/>
                <a:cs typeface="Arial" panose="020B0604020202020204" pitchFamily="34" charset="0"/>
              </a:rPr>
              <a:t> The sentry turret is an autonomous system that uses an AI  model to detect, track and deter deer using a laser.</a:t>
            </a:r>
          </a:p>
          <a:p>
            <a:pPr marL="0" indent="0">
              <a:buNone/>
            </a:pPr>
            <a:endParaRPr lang="en-CA" dirty="0">
              <a:solidFill>
                <a:schemeClr val="bg1"/>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6CD8C464-C3C2-06FB-E103-C2C1DF0099FC}"/>
              </a:ext>
            </a:extLst>
          </p:cNvPr>
          <p:cNvSpPr txBox="1">
            <a:spLocks/>
          </p:cNvSpPr>
          <p:nvPr/>
        </p:nvSpPr>
        <p:spPr>
          <a:xfrm>
            <a:off x="1556004" y="5392367"/>
            <a:ext cx="29839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5400">
                <a:solidFill>
                  <a:schemeClr val="bg1"/>
                </a:solidFill>
                <a:latin typeface="Bauhaus 93" panose="04030905020B02020C02" pitchFamily="82" charset="0"/>
              </a:rPr>
              <a:t>DETECT</a:t>
            </a:r>
          </a:p>
        </p:txBody>
      </p:sp>
      <p:sp>
        <p:nvSpPr>
          <p:cNvPr id="13" name="Title 1">
            <a:extLst>
              <a:ext uri="{FF2B5EF4-FFF2-40B4-BE49-F238E27FC236}">
                <a16:creationId xmlns:a16="http://schemas.microsoft.com/office/drawing/2014/main" id="{97C3846E-8166-5DD5-CECE-296CC4DD5C92}"/>
              </a:ext>
            </a:extLst>
          </p:cNvPr>
          <p:cNvSpPr txBox="1">
            <a:spLocks/>
          </p:cNvSpPr>
          <p:nvPr/>
        </p:nvSpPr>
        <p:spPr>
          <a:xfrm>
            <a:off x="7809714" y="5392367"/>
            <a:ext cx="29839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5400">
                <a:solidFill>
                  <a:schemeClr val="bg1"/>
                </a:solidFill>
                <a:latin typeface="Bauhaus 93" panose="04030905020B02020C02" pitchFamily="82" charset="0"/>
              </a:rPr>
              <a:t>DETER</a:t>
            </a:r>
          </a:p>
        </p:txBody>
      </p:sp>
      <p:sp>
        <p:nvSpPr>
          <p:cNvPr id="14" name="Title 1">
            <a:extLst>
              <a:ext uri="{FF2B5EF4-FFF2-40B4-BE49-F238E27FC236}">
                <a16:creationId xmlns:a16="http://schemas.microsoft.com/office/drawing/2014/main" id="{3498CFC3-2221-15A8-8526-63A9BA5F0934}"/>
              </a:ext>
            </a:extLst>
          </p:cNvPr>
          <p:cNvSpPr txBox="1">
            <a:spLocks/>
          </p:cNvSpPr>
          <p:nvPr/>
        </p:nvSpPr>
        <p:spPr>
          <a:xfrm>
            <a:off x="838200" y="-180975"/>
            <a:ext cx="10515600" cy="1325563"/>
          </a:xfrm>
          <a:prstGeom prst="rect">
            <a:avLst/>
          </a:prstGeom>
          <a:effectLst>
            <a:outerShdw blurRad="50800" dist="38100" dir="8100000" algn="tr"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5400">
                <a:solidFill>
                  <a:schemeClr val="bg1"/>
                </a:solidFill>
                <a:latin typeface="Bauhaus 93" panose="04030905020B02020C02" pitchFamily="82" charset="0"/>
              </a:rPr>
              <a:t>Project Overview</a:t>
            </a:r>
          </a:p>
        </p:txBody>
      </p:sp>
    </p:spTree>
    <p:extLst>
      <p:ext uri="{BB962C8B-B14F-4D97-AF65-F5344CB8AC3E}">
        <p14:creationId xmlns:p14="http://schemas.microsoft.com/office/powerpoint/2010/main" val="42269109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4EA6D0B-F396-169A-BC8A-F6ECC0EB87A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047A1753-3A30-9468-EE5B-D9E755D2F9EC}"/>
              </a:ext>
            </a:extLst>
          </p:cNvPr>
          <p:cNvSpPr/>
          <p:nvPr/>
        </p:nvSpPr>
        <p:spPr>
          <a:xfrm>
            <a:off x="0" y="-18389"/>
            <a:ext cx="12192000" cy="6876389"/>
          </a:xfrm>
          <a:prstGeom prst="rect">
            <a:avLst/>
          </a:prstGeom>
          <a:gradFill>
            <a:gsLst>
              <a:gs pos="0">
                <a:schemeClr val="bg1">
                  <a:lumMod val="50000"/>
                  <a:alpha val="71000"/>
                </a:schemeClr>
              </a:gs>
              <a:gs pos="75000">
                <a:schemeClr val="tx1">
                  <a:lumMod val="85000"/>
                  <a:lumOff val="15000"/>
                  <a:alpha val="58000"/>
                </a:schemeClr>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A6F8B532-8FA5-893D-B996-CE364420FAFC}"/>
              </a:ext>
            </a:extLst>
          </p:cNvPr>
          <p:cNvSpPr/>
          <p:nvPr/>
        </p:nvSpPr>
        <p:spPr>
          <a:xfrm>
            <a:off x="56015" y="7188200"/>
            <a:ext cx="12192000" cy="7967708"/>
          </a:xfrm>
          <a:prstGeom prst="roundRect">
            <a:avLst>
              <a:gd name="adj" fmla="val 5281"/>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A91798-0ED7-BE8C-A9D2-6D9283916684}"/>
              </a:ext>
            </a:extLst>
          </p:cNvPr>
          <p:cNvSpPr>
            <a:spLocks noGrp="1"/>
          </p:cNvSpPr>
          <p:nvPr>
            <p:ph type="title"/>
          </p:nvPr>
        </p:nvSpPr>
        <p:spPr>
          <a:xfrm>
            <a:off x="-15641949" y="2801890"/>
            <a:ext cx="14420580" cy="1325563"/>
          </a:xfrm>
          <a:effectLst>
            <a:outerShdw blurRad="50800" dist="38100" dir="8100000" algn="tr" rotWithShape="0">
              <a:prstClr val="black">
                <a:alpha val="40000"/>
              </a:prstClr>
            </a:outerShdw>
          </a:effectLst>
        </p:spPr>
        <p:txBody>
          <a:bodyPr>
            <a:noAutofit/>
          </a:bodyPr>
          <a:lstStyle/>
          <a:p>
            <a:pPr algn="ctr"/>
            <a:r>
              <a:rPr lang="en-US" sz="22000">
                <a:solidFill>
                  <a:schemeClr val="bg1"/>
                </a:solidFill>
                <a:latin typeface="Bauhaus 93" panose="04030905020B02020C02" pitchFamily="82" charset="0"/>
              </a:rPr>
              <a:t>Hardware</a:t>
            </a:r>
          </a:p>
        </p:txBody>
      </p:sp>
      <p:grpSp>
        <p:nvGrpSpPr>
          <p:cNvPr id="11" name="Group 10">
            <a:extLst>
              <a:ext uri="{FF2B5EF4-FFF2-40B4-BE49-F238E27FC236}">
                <a16:creationId xmlns:a16="http://schemas.microsoft.com/office/drawing/2014/main" id="{3B4E6674-EFB7-5B4A-9F95-2DE049BCA63B}"/>
              </a:ext>
            </a:extLst>
          </p:cNvPr>
          <p:cNvGrpSpPr/>
          <p:nvPr/>
        </p:nvGrpSpPr>
        <p:grpSpPr>
          <a:xfrm rot="16200000">
            <a:off x="-7169646" y="-31126"/>
            <a:ext cx="7012210" cy="7037685"/>
            <a:chOff x="-4143553" y="-89848"/>
            <a:chExt cx="7012210" cy="7037685"/>
          </a:xfrm>
        </p:grpSpPr>
        <p:grpSp>
          <p:nvGrpSpPr>
            <p:cNvPr id="6" name="Group 5">
              <a:extLst>
                <a:ext uri="{FF2B5EF4-FFF2-40B4-BE49-F238E27FC236}">
                  <a16:creationId xmlns:a16="http://schemas.microsoft.com/office/drawing/2014/main" id="{11598FC3-C099-AF56-6552-ECE00DF0472E}"/>
                </a:ext>
              </a:extLst>
            </p:cNvPr>
            <p:cNvGrpSpPr/>
            <p:nvPr/>
          </p:nvGrpSpPr>
          <p:grpSpPr>
            <a:xfrm>
              <a:off x="-4143553" y="-89848"/>
              <a:ext cx="6535284" cy="7037685"/>
              <a:chOff x="-4143553" y="-89848"/>
              <a:chExt cx="6535284" cy="7037685"/>
            </a:xfrm>
            <a:effectLst>
              <a:outerShdw blurRad="50800" dist="38100" dir="8100000" algn="tr" rotWithShape="0">
                <a:prstClr val="black">
                  <a:alpha val="40000"/>
                </a:prstClr>
              </a:outerShdw>
            </a:effectLst>
          </p:grpSpPr>
          <p:grpSp>
            <p:nvGrpSpPr>
              <p:cNvPr id="21" name="Group 20">
                <a:extLst>
                  <a:ext uri="{FF2B5EF4-FFF2-40B4-BE49-F238E27FC236}">
                    <a16:creationId xmlns:a16="http://schemas.microsoft.com/office/drawing/2014/main" id="{5154DAAA-302A-D24E-7303-1B929CC2864A}"/>
                  </a:ext>
                </a:extLst>
              </p:cNvPr>
              <p:cNvGrpSpPr/>
              <p:nvPr/>
            </p:nvGrpSpPr>
            <p:grpSpPr>
              <a:xfrm rot="5400000">
                <a:off x="-4394754" y="161353"/>
                <a:ext cx="7037685" cy="6535284"/>
                <a:chOff x="1929283" y="568713"/>
                <a:chExt cx="6772775" cy="6289287"/>
              </a:xfrm>
            </p:grpSpPr>
            <p:sp>
              <p:nvSpPr>
                <p:cNvPr id="15" name="Freeform: Shape 14">
                  <a:extLst>
                    <a:ext uri="{FF2B5EF4-FFF2-40B4-BE49-F238E27FC236}">
                      <a16:creationId xmlns:a16="http://schemas.microsoft.com/office/drawing/2014/main" id="{D8CDBC74-8163-90E5-6811-10B9EBBE3C17}"/>
                    </a:ext>
                  </a:extLst>
                </p:cNvPr>
                <p:cNvSpPr/>
                <p:nvPr/>
              </p:nvSpPr>
              <p:spPr>
                <a:xfrm>
                  <a:off x="2412905" y="568713"/>
                  <a:ext cx="5718259" cy="5720574"/>
                </a:xfrm>
                <a:custGeom>
                  <a:avLst/>
                  <a:gdLst>
                    <a:gd name="connsiteX0" fmla="*/ 5598405 w 5718259"/>
                    <a:gd name="connsiteY0" fmla="*/ 3625636 h 5720574"/>
                    <a:gd name="connsiteX1" fmla="*/ 5718259 w 5718259"/>
                    <a:gd name="connsiteY1" fmla="*/ 3625636 h 5720574"/>
                    <a:gd name="connsiteX2" fmla="*/ 5688526 w 5718259"/>
                    <a:gd name="connsiteY2" fmla="*/ 3741271 h 5720574"/>
                    <a:gd name="connsiteX3" fmla="*/ 3809318 w 5718259"/>
                    <a:gd name="connsiteY3" fmla="*/ 5667216 h 5720574"/>
                    <a:gd name="connsiteX4" fmla="*/ 3627828 w 5718259"/>
                    <a:gd name="connsiteY4" fmla="*/ 5720574 h 5720574"/>
                    <a:gd name="connsiteX5" fmla="*/ 3627828 w 5718259"/>
                    <a:gd name="connsiteY5" fmla="*/ 5599530 h 5720574"/>
                    <a:gd name="connsiteX6" fmla="*/ 3772051 w 5718259"/>
                    <a:gd name="connsiteY6" fmla="*/ 5557128 h 5720574"/>
                    <a:gd name="connsiteX7" fmla="*/ 5577557 w 5718259"/>
                    <a:gd name="connsiteY7" fmla="*/ 3706718 h 5720574"/>
                    <a:gd name="connsiteX8" fmla="*/ 0 w 5718259"/>
                    <a:gd name="connsiteY8" fmla="*/ 3625636 h 5720574"/>
                    <a:gd name="connsiteX9" fmla="*/ 119853 w 5718259"/>
                    <a:gd name="connsiteY9" fmla="*/ 3625636 h 5720574"/>
                    <a:gd name="connsiteX10" fmla="*/ 140702 w 5718259"/>
                    <a:gd name="connsiteY10" fmla="*/ 3706718 h 5720574"/>
                    <a:gd name="connsiteX11" fmla="*/ 1946207 w 5718259"/>
                    <a:gd name="connsiteY11" fmla="*/ 5557128 h 5720574"/>
                    <a:gd name="connsiteX12" fmla="*/ 2090430 w 5718259"/>
                    <a:gd name="connsiteY12" fmla="*/ 5599530 h 5720574"/>
                    <a:gd name="connsiteX13" fmla="*/ 2090430 w 5718259"/>
                    <a:gd name="connsiteY13" fmla="*/ 5720574 h 5720574"/>
                    <a:gd name="connsiteX14" fmla="*/ 1908941 w 5718259"/>
                    <a:gd name="connsiteY14" fmla="*/ 5667216 h 5720574"/>
                    <a:gd name="connsiteX15" fmla="*/ 29732 w 5718259"/>
                    <a:gd name="connsiteY15" fmla="*/ 3741271 h 5720574"/>
                    <a:gd name="connsiteX16" fmla="*/ 2090430 w 5718259"/>
                    <a:gd name="connsiteY16" fmla="*/ 1 h 5720574"/>
                    <a:gd name="connsiteX17" fmla="*/ 2090430 w 5718259"/>
                    <a:gd name="connsiteY17" fmla="*/ 121045 h 5720574"/>
                    <a:gd name="connsiteX18" fmla="*/ 1946207 w 5718259"/>
                    <a:gd name="connsiteY18" fmla="*/ 163447 h 5720574"/>
                    <a:gd name="connsiteX19" fmla="*/ 140702 w 5718259"/>
                    <a:gd name="connsiteY19" fmla="*/ 2013856 h 5720574"/>
                    <a:gd name="connsiteX20" fmla="*/ 121576 w 5718259"/>
                    <a:gd name="connsiteY20" fmla="*/ 2088238 h 5720574"/>
                    <a:gd name="connsiteX21" fmla="*/ 1723 w 5718259"/>
                    <a:gd name="connsiteY21" fmla="*/ 2088238 h 5720574"/>
                    <a:gd name="connsiteX22" fmla="*/ 29732 w 5718259"/>
                    <a:gd name="connsiteY22" fmla="*/ 1979304 h 5720574"/>
                    <a:gd name="connsiteX23" fmla="*/ 1908941 w 5718259"/>
                    <a:gd name="connsiteY23" fmla="*/ 53359 h 5720574"/>
                    <a:gd name="connsiteX24" fmla="*/ 3627828 w 5718259"/>
                    <a:gd name="connsiteY24" fmla="*/ 0 h 5720574"/>
                    <a:gd name="connsiteX25" fmla="*/ 3809318 w 5718259"/>
                    <a:gd name="connsiteY25" fmla="*/ 53359 h 5720574"/>
                    <a:gd name="connsiteX26" fmla="*/ 5688526 w 5718259"/>
                    <a:gd name="connsiteY26" fmla="*/ 1979304 h 5720574"/>
                    <a:gd name="connsiteX27" fmla="*/ 5716536 w 5718259"/>
                    <a:gd name="connsiteY27" fmla="*/ 2088238 h 5720574"/>
                    <a:gd name="connsiteX28" fmla="*/ 5596682 w 5718259"/>
                    <a:gd name="connsiteY28" fmla="*/ 2088238 h 5720574"/>
                    <a:gd name="connsiteX29" fmla="*/ 5577557 w 5718259"/>
                    <a:gd name="connsiteY29" fmla="*/ 2013856 h 5720574"/>
                    <a:gd name="connsiteX30" fmla="*/ 3772051 w 5718259"/>
                    <a:gd name="connsiteY30" fmla="*/ 163447 h 5720574"/>
                    <a:gd name="connsiteX31" fmla="*/ 3627828 w 5718259"/>
                    <a:gd name="connsiteY31" fmla="*/ 121045 h 572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18259" h="5720574">
                      <a:moveTo>
                        <a:pt x="5598405" y="3625636"/>
                      </a:moveTo>
                      <a:lnTo>
                        <a:pt x="5718259" y="3625636"/>
                      </a:lnTo>
                      <a:lnTo>
                        <a:pt x="5688526" y="3741271"/>
                      </a:lnTo>
                      <a:cubicBezTo>
                        <a:pt x="5407203" y="4645754"/>
                        <a:pt x="4704120" y="5364415"/>
                        <a:pt x="3809318" y="5667216"/>
                      </a:cubicBezTo>
                      <a:lnTo>
                        <a:pt x="3627828" y="5720574"/>
                      </a:lnTo>
                      <a:lnTo>
                        <a:pt x="3627828" y="5599530"/>
                      </a:lnTo>
                      <a:lnTo>
                        <a:pt x="3772051" y="5557128"/>
                      </a:lnTo>
                      <a:cubicBezTo>
                        <a:pt x="4631759" y="5266203"/>
                        <a:pt x="5307267" y="4575727"/>
                        <a:pt x="5577557" y="3706718"/>
                      </a:cubicBezTo>
                      <a:close/>
                      <a:moveTo>
                        <a:pt x="0" y="3625636"/>
                      </a:moveTo>
                      <a:lnTo>
                        <a:pt x="119853" y="3625636"/>
                      </a:lnTo>
                      <a:lnTo>
                        <a:pt x="140702" y="3706718"/>
                      </a:lnTo>
                      <a:cubicBezTo>
                        <a:pt x="410991" y="4575727"/>
                        <a:pt x="1086499" y="5266203"/>
                        <a:pt x="1946207" y="5557128"/>
                      </a:cubicBezTo>
                      <a:lnTo>
                        <a:pt x="2090430" y="5599530"/>
                      </a:lnTo>
                      <a:lnTo>
                        <a:pt x="2090430" y="5720574"/>
                      </a:lnTo>
                      <a:lnTo>
                        <a:pt x="1908941" y="5667216"/>
                      </a:lnTo>
                      <a:cubicBezTo>
                        <a:pt x="1014139" y="5364415"/>
                        <a:pt x="311056" y="4645754"/>
                        <a:pt x="29732" y="3741271"/>
                      </a:cubicBezTo>
                      <a:close/>
                      <a:moveTo>
                        <a:pt x="2090430" y="1"/>
                      </a:moveTo>
                      <a:lnTo>
                        <a:pt x="2090430" y="121045"/>
                      </a:lnTo>
                      <a:lnTo>
                        <a:pt x="1946207" y="163447"/>
                      </a:lnTo>
                      <a:cubicBezTo>
                        <a:pt x="1086499" y="454372"/>
                        <a:pt x="410991" y="1144847"/>
                        <a:pt x="140702" y="2013856"/>
                      </a:cubicBezTo>
                      <a:lnTo>
                        <a:pt x="121576" y="2088238"/>
                      </a:lnTo>
                      <a:lnTo>
                        <a:pt x="1723" y="2088238"/>
                      </a:lnTo>
                      <a:lnTo>
                        <a:pt x="29732" y="1979304"/>
                      </a:lnTo>
                      <a:cubicBezTo>
                        <a:pt x="311056" y="1074821"/>
                        <a:pt x="1014139" y="356159"/>
                        <a:pt x="1908941" y="53359"/>
                      </a:cubicBezTo>
                      <a:close/>
                      <a:moveTo>
                        <a:pt x="3627828" y="0"/>
                      </a:moveTo>
                      <a:lnTo>
                        <a:pt x="3809318" y="53359"/>
                      </a:lnTo>
                      <a:cubicBezTo>
                        <a:pt x="4704120" y="356159"/>
                        <a:pt x="5407203" y="1074821"/>
                        <a:pt x="5688526" y="1979304"/>
                      </a:cubicBezTo>
                      <a:lnTo>
                        <a:pt x="5716536" y="2088238"/>
                      </a:lnTo>
                      <a:lnTo>
                        <a:pt x="5596682" y="2088238"/>
                      </a:lnTo>
                      <a:lnTo>
                        <a:pt x="5577557" y="2013856"/>
                      </a:lnTo>
                      <a:cubicBezTo>
                        <a:pt x="5307267" y="1144847"/>
                        <a:pt x="4631759" y="454372"/>
                        <a:pt x="3772051" y="163447"/>
                      </a:cubicBezTo>
                      <a:lnTo>
                        <a:pt x="3627828" y="121045"/>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17" name="Graphic 16" descr="Head with gears with solid fill">
                  <a:extLst>
                    <a:ext uri="{FF2B5EF4-FFF2-40B4-BE49-F238E27FC236}">
                      <a16:creationId xmlns:a16="http://schemas.microsoft.com/office/drawing/2014/main" id="{E416B1C0-905D-F86E-D7B9-9A9E284923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929283" y="2858106"/>
                  <a:ext cx="1141788" cy="1141788"/>
                </a:xfrm>
                <a:prstGeom prst="rect">
                  <a:avLst/>
                </a:prstGeom>
              </p:spPr>
            </p:pic>
            <p:pic>
              <p:nvPicPr>
                <p:cNvPr id="18" name="Graphic 17" descr="Move with solid fill">
                  <a:extLst>
                    <a:ext uri="{FF2B5EF4-FFF2-40B4-BE49-F238E27FC236}">
                      <a16:creationId xmlns:a16="http://schemas.microsoft.com/office/drawing/2014/main" id="{B5ED57FB-6185-7811-7692-D8AE2285F2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82532" y="5642149"/>
                  <a:ext cx="1215851" cy="1215851"/>
                </a:xfrm>
                <a:prstGeom prst="rect">
                  <a:avLst/>
                </a:prstGeom>
              </p:spPr>
            </p:pic>
            <p:pic>
              <p:nvPicPr>
                <p:cNvPr id="19" name="Graphic 18" descr="Electrician male with solid fill">
                  <a:extLst>
                    <a:ext uri="{FF2B5EF4-FFF2-40B4-BE49-F238E27FC236}">
                      <a16:creationId xmlns:a16="http://schemas.microsoft.com/office/drawing/2014/main" id="{C03969D4-4FC1-01A7-2CD3-4143AE7F90E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60270" y="2858106"/>
                  <a:ext cx="1141788" cy="1141788"/>
                </a:xfrm>
                <a:prstGeom prst="rect">
                  <a:avLst/>
                </a:prstGeom>
              </p:spPr>
            </p:pic>
          </p:grpSp>
          <p:sp>
            <p:nvSpPr>
              <p:cNvPr id="24" name="Title 1">
                <a:extLst>
                  <a:ext uri="{FF2B5EF4-FFF2-40B4-BE49-F238E27FC236}">
                    <a16:creationId xmlns:a16="http://schemas.microsoft.com/office/drawing/2014/main" id="{69860E2A-9FCD-DE5D-4308-9A470D4A9DF1}"/>
                  </a:ext>
                </a:extLst>
              </p:cNvPr>
              <p:cNvSpPr txBox="1">
                <a:spLocks/>
              </p:cNvSpPr>
              <p:nvPr/>
            </p:nvSpPr>
            <p:spPr>
              <a:xfrm>
                <a:off x="-45040" y="2765828"/>
                <a:ext cx="20981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a:latin typeface="Bauhaus 93" panose="04030905020B02020C02" pitchFamily="82" charset="0"/>
                  </a:rPr>
                  <a:t>Sensing</a:t>
                </a:r>
              </a:p>
            </p:txBody>
          </p:sp>
          <p:sp>
            <p:nvSpPr>
              <p:cNvPr id="3" name="Title 1">
                <a:extLst>
                  <a:ext uri="{FF2B5EF4-FFF2-40B4-BE49-F238E27FC236}">
                    <a16:creationId xmlns:a16="http://schemas.microsoft.com/office/drawing/2014/main" id="{B4D149F4-C08A-BC35-A5EE-5DCCF41ED5AE}"/>
                  </a:ext>
                </a:extLst>
              </p:cNvPr>
              <p:cNvSpPr txBox="1">
                <a:spLocks/>
              </p:cNvSpPr>
              <p:nvPr/>
            </p:nvSpPr>
            <p:spPr>
              <a:xfrm rot="16200000">
                <a:off x="-1550269" y="1268629"/>
                <a:ext cx="20981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a:latin typeface="Bauhaus 93" panose="04030905020B02020C02" pitchFamily="82" charset="0"/>
                  </a:rPr>
                  <a:t>Brains</a:t>
                </a:r>
              </a:p>
            </p:txBody>
          </p:sp>
          <p:sp>
            <p:nvSpPr>
              <p:cNvPr id="4" name="Title 1">
                <a:extLst>
                  <a:ext uri="{FF2B5EF4-FFF2-40B4-BE49-F238E27FC236}">
                    <a16:creationId xmlns:a16="http://schemas.microsoft.com/office/drawing/2014/main" id="{D29AE73A-0A3F-FCA6-05CB-1B9F8091989F}"/>
                  </a:ext>
                </a:extLst>
              </p:cNvPr>
              <p:cNvSpPr txBox="1">
                <a:spLocks/>
              </p:cNvSpPr>
              <p:nvPr/>
            </p:nvSpPr>
            <p:spPr>
              <a:xfrm rot="5400000">
                <a:off x="-1629499" y="4263802"/>
                <a:ext cx="20981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a:latin typeface="Bauhaus 93" panose="04030905020B02020C02" pitchFamily="82" charset="0"/>
                  </a:rPr>
                  <a:t>Power</a:t>
                </a:r>
              </a:p>
            </p:txBody>
          </p:sp>
          <p:sp>
            <p:nvSpPr>
              <p:cNvPr id="5" name="Title 1">
                <a:extLst>
                  <a:ext uri="{FF2B5EF4-FFF2-40B4-BE49-F238E27FC236}">
                    <a16:creationId xmlns:a16="http://schemas.microsoft.com/office/drawing/2014/main" id="{C5A93BB2-D90D-F563-4195-21383EFD02ED}"/>
                  </a:ext>
                </a:extLst>
              </p:cNvPr>
              <p:cNvSpPr txBox="1">
                <a:spLocks/>
              </p:cNvSpPr>
              <p:nvPr/>
            </p:nvSpPr>
            <p:spPr>
              <a:xfrm rot="10800000">
                <a:off x="-3018543" y="2740016"/>
                <a:ext cx="20981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a:latin typeface="Bauhaus 93" panose="04030905020B02020C02" pitchFamily="82" charset="0"/>
                  </a:rPr>
                  <a:t>Movement</a:t>
                </a:r>
              </a:p>
            </p:txBody>
          </p:sp>
        </p:grpSp>
        <p:pic>
          <p:nvPicPr>
            <p:cNvPr id="10" name="Graphic 9" descr="Satellite dish with solid fill">
              <a:extLst>
                <a:ext uri="{FF2B5EF4-FFF2-40B4-BE49-F238E27FC236}">
                  <a16:creationId xmlns:a16="http://schemas.microsoft.com/office/drawing/2014/main" id="{ED31D521-28C9-84D1-D7B2-C00E8A20C1D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53638" y="2845287"/>
              <a:ext cx="1115019" cy="1115019"/>
            </a:xfrm>
            <a:prstGeom prst="rect">
              <a:avLst/>
            </a:prstGeom>
            <a:effectLst>
              <a:outerShdw blurRad="50800" dist="38100" dir="8100000" algn="tr" rotWithShape="0">
                <a:prstClr val="black">
                  <a:alpha val="40000"/>
                </a:prstClr>
              </a:outerShdw>
            </a:effectLst>
          </p:spPr>
        </p:pic>
      </p:grpSp>
      <p:sp>
        <p:nvSpPr>
          <p:cNvPr id="22" name="Flowchart: Data 21">
            <a:extLst>
              <a:ext uri="{FF2B5EF4-FFF2-40B4-BE49-F238E27FC236}">
                <a16:creationId xmlns:a16="http://schemas.microsoft.com/office/drawing/2014/main" id="{4B28DA41-3935-4F63-D865-6708BEDA9875}"/>
              </a:ext>
            </a:extLst>
          </p:cNvPr>
          <p:cNvSpPr/>
          <p:nvPr/>
        </p:nvSpPr>
        <p:spPr>
          <a:xfrm rot="2301660">
            <a:off x="-3767153" y="-9344266"/>
            <a:ext cx="6611600" cy="865914"/>
          </a:xfrm>
          <a:prstGeom prst="flowChartInputOutput">
            <a:avLst/>
          </a:prstGeom>
          <a:solidFill>
            <a:schemeClr val="bg1">
              <a:lumMod val="8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Data 22">
            <a:extLst>
              <a:ext uri="{FF2B5EF4-FFF2-40B4-BE49-F238E27FC236}">
                <a16:creationId xmlns:a16="http://schemas.microsoft.com/office/drawing/2014/main" id="{727C8A39-D26F-1F52-0CA6-18090BE7ACA8}"/>
              </a:ext>
            </a:extLst>
          </p:cNvPr>
          <p:cNvSpPr/>
          <p:nvPr/>
        </p:nvSpPr>
        <p:spPr>
          <a:xfrm rot="2301660">
            <a:off x="23924262" y="14159140"/>
            <a:ext cx="6611600" cy="842443"/>
          </a:xfrm>
          <a:prstGeom prst="flowChartInputOutput">
            <a:avLst/>
          </a:prstGeom>
          <a:solidFill>
            <a:schemeClr val="tx1">
              <a:lumMod val="85000"/>
              <a:lumOff val="1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ack and grey machine with red accents&#10;&#10;AI-generated content may be incorrect.">
            <a:extLst>
              <a:ext uri="{FF2B5EF4-FFF2-40B4-BE49-F238E27FC236}">
                <a16:creationId xmlns:a16="http://schemas.microsoft.com/office/drawing/2014/main" id="{1B371004-C9F8-7C18-D9D7-AD67F9829B56}"/>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5687326" y="701047"/>
            <a:ext cx="2585586" cy="5661073"/>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6929561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F783C3A-BC4B-D59F-0F96-BDFD4FB4FFFD}"/>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02CD4CE9-1B16-66F9-68C1-5BD6DD38503B}"/>
              </a:ext>
            </a:extLst>
          </p:cNvPr>
          <p:cNvSpPr/>
          <p:nvPr/>
        </p:nvSpPr>
        <p:spPr>
          <a:xfrm>
            <a:off x="0" y="-18389"/>
            <a:ext cx="12192000" cy="6876389"/>
          </a:xfrm>
          <a:prstGeom prst="rect">
            <a:avLst/>
          </a:prstGeom>
          <a:gradFill>
            <a:gsLst>
              <a:gs pos="0">
                <a:schemeClr val="bg1">
                  <a:lumMod val="50000"/>
                  <a:alpha val="71000"/>
                </a:schemeClr>
              </a:gs>
              <a:gs pos="75000">
                <a:schemeClr val="tx1">
                  <a:lumMod val="85000"/>
                  <a:lumOff val="15000"/>
                  <a:alpha val="58000"/>
                </a:schemeClr>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2A0B7F7F-2611-E8D8-F928-5746445E0695}"/>
              </a:ext>
            </a:extLst>
          </p:cNvPr>
          <p:cNvSpPr/>
          <p:nvPr/>
        </p:nvSpPr>
        <p:spPr>
          <a:xfrm>
            <a:off x="56015" y="7188200"/>
            <a:ext cx="12192000" cy="7967708"/>
          </a:xfrm>
          <a:prstGeom prst="roundRect">
            <a:avLst>
              <a:gd name="adj" fmla="val 5281"/>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62B778-8340-1C75-2AAC-6B7B836407ED}"/>
              </a:ext>
            </a:extLst>
          </p:cNvPr>
          <p:cNvSpPr>
            <a:spLocks noGrp="1"/>
          </p:cNvSpPr>
          <p:nvPr>
            <p:ph type="title"/>
          </p:nvPr>
        </p:nvSpPr>
        <p:spPr>
          <a:xfrm>
            <a:off x="-1114290" y="2865110"/>
            <a:ext cx="14420580" cy="1325563"/>
          </a:xfrm>
          <a:effectLst>
            <a:outerShdw blurRad="50800" dist="38100" dir="8100000" algn="tr" rotWithShape="0">
              <a:prstClr val="black">
                <a:alpha val="40000"/>
              </a:prstClr>
            </a:outerShdw>
          </a:effectLst>
        </p:spPr>
        <p:txBody>
          <a:bodyPr>
            <a:noAutofit/>
          </a:bodyPr>
          <a:lstStyle/>
          <a:p>
            <a:pPr algn="ctr"/>
            <a:r>
              <a:rPr lang="en-US" sz="22000">
                <a:solidFill>
                  <a:schemeClr val="bg1"/>
                </a:solidFill>
                <a:latin typeface="Bauhaus 93" panose="04030905020B02020C02" pitchFamily="82" charset="0"/>
              </a:rPr>
              <a:t>Hardware</a:t>
            </a:r>
          </a:p>
        </p:txBody>
      </p:sp>
      <p:grpSp>
        <p:nvGrpSpPr>
          <p:cNvPr id="11" name="Group 10">
            <a:extLst>
              <a:ext uri="{FF2B5EF4-FFF2-40B4-BE49-F238E27FC236}">
                <a16:creationId xmlns:a16="http://schemas.microsoft.com/office/drawing/2014/main" id="{99DE7051-D46A-A68C-F444-3068C9068C33}"/>
              </a:ext>
            </a:extLst>
          </p:cNvPr>
          <p:cNvGrpSpPr/>
          <p:nvPr/>
        </p:nvGrpSpPr>
        <p:grpSpPr>
          <a:xfrm rot="16200000">
            <a:off x="-7169646" y="-31126"/>
            <a:ext cx="7012210" cy="7037685"/>
            <a:chOff x="-4143553" y="-89848"/>
            <a:chExt cx="7012210" cy="7037685"/>
          </a:xfrm>
        </p:grpSpPr>
        <p:grpSp>
          <p:nvGrpSpPr>
            <p:cNvPr id="6" name="Group 5">
              <a:extLst>
                <a:ext uri="{FF2B5EF4-FFF2-40B4-BE49-F238E27FC236}">
                  <a16:creationId xmlns:a16="http://schemas.microsoft.com/office/drawing/2014/main" id="{128D8B0A-E9FE-3212-4C00-401B70FC17BF}"/>
                </a:ext>
              </a:extLst>
            </p:cNvPr>
            <p:cNvGrpSpPr/>
            <p:nvPr/>
          </p:nvGrpSpPr>
          <p:grpSpPr>
            <a:xfrm>
              <a:off x="-4143553" y="-89848"/>
              <a:ext cx="6535284" cy="7037685"/>
              <a:chOff x="-4143553" y="-89848"/>
              <a:chExt cx="6535284" cy="7037685"/>
            </a:xfrm>
            <a:effectLst>
              <a:outerShdw blurRad="50800" dist="38100" dir="8100000" algn="tr" rotWithShape="0">
                <a:prstClr val="black">
                  <a:alpha val="40000"/>
                </a:prstClr>
              </a:outerShdw>
            </a:effectLst>
          </p:grpSpPr>
          <p:grpSp>
            <p:nvGrpSpPr>
              <p:cNvPr id="21" name="Group 20">
                <a:extLst>
                  <a:ext uri="{FF2B5EF4-FFF2-40B4-BE49-F238E27FC236}">
                    <a16:creationId xmlns:a16="http://schemas.microsoft.com/office/drawing/2014/main" id="{0E7E4480-7E0D-F5D0-9610-589A1354D75D}"/>
                  </a:ext>
                </a:extLst>
              </p:cNvPr>
              <p:cNvGrpSpPr/>
              <p:nvPr/>
            </p:nvGrpSpPr>
            <p:grpSpPr>
              <a:xfrm rot="5400000">
                <a:off x="-4394754" y="161353"/>
                <a:ext cx="7037685" cy="6535284"/>
                <a:chOff x="1929283" y="568713"/>
                <a:chExt cx="6772775" cy="6289287"/>
              </a:xfrm>
            </p:grpSpPr>
            <p:sp>
              <p:nvSpPr>
                <p:cNvPr id="15" name="Freeform: Shape 14">
                  <a:extLst>
                    <a:ext uri="{FF2B5EF4-FFF2-40B4-BE49-F238E27FC236}">
                      <a16:creationId xmlns:a16="http://schemas.microsoft.com/office/drawing/2014/main" id="{ECCA3077-95E4-8BFC-3EF1-8C1E480942AE}"/>
                    </a:ext>
                  </a:extLst>
                </p:cNvPr>
                <p:cNvSpPr/>
                <p:nvPr/>
              </p:nvSpPr>
              <p:spPr>
                <a:xfrm>
                  <a:off x="2412905" y="568713"/>
                  <a:ext cx="5718259" cy="5720574"/>
                </a:xfrm>
                <a:custGeom>
                  <a:avLst/>
                  <a:gdLst>
                    <a:gd name="connsiteX0" fmla="*/ 5598405 w 5718259"/>
                    <a:gd name="connsiteY0" fmla="*/ 3625636 h 5720574"/>
                    <a:gd name="connsiteX1" fmla="*/ 5718259 w 5718259"/>
                    <a:gd name="connsiteY1" fmla="*/ 3625636 h 5720574"/>
                    <a:gd name="connsiteX2" fmla="*/ 5688526 w 5718259"/>
                    <a:gd name="connsiteY2" fmla="*/ 3741271 h 5720574"/>
                    <a:gd name="connsiteX3" fmla="*/ 3809318 w 5718259"/>
                    <a:gd name="connsiteY3" fmla="*/ 5667216 h 5720574"/>
                    <a:gd name="connsiteX4" fmla="*/ 3627828 w 5718259"/>
                    <a:gd name="connsiteY4" fmla="*/ 5720574 h 5720574"/>
                    <a:gd name="connsiteX5" fmla="*/ 3627828 w 5718259"/>
                    <a:gd name="connsiteY5" fmla="*/ 5599530 h 5720574"/>
                    <a:gd name="connsiteX6" fmla="*/ 3772051 w 5718259"/>
                    <a:gd name="connsiteY6" fmla="*/ 5557128 h 5720574"/>
                    <a:gd name="connsiteX7" fmla="*/ 5577557 w 5718259"/>
                    <a:gd name="connsiteY7" fmla="*/ 3706718 h 5720574"/>
                    <a:gd name="connsiteX8" fmla="*/ 0 w 5718259"/>
                    <a:gd name="connsiteY8" fmla="*/ 3625636 h 5720574"/>
                    <a:gd name="connsiteX9" fmla="*/ 119853 w 5718259"/>
                    <a:gd name="connsiteY9" fmla="*/ 3625636 h 5720574"/>
                    <a:gd name="connsiteX10" fmla="*/ 140702 w 5718259"/>
                    <a:gd name="connsiteY10" fmla="*/ 3706718 h 5720574"/>
                    <a:gd name="connsiteX11" fmla="*/ 1946207 w 5718259"/>
                    <a:gd name="connsiteY11" fmla="*/ 5557128 h 5720574"/>
                    <a:gd name="connsiteX12" fmla="*/ 2090430 w 5718259"/>
                    <a:gd name="connsiteY12" fmla="*/ 5599530 h 5720574"/>
                    <a:gd name="connsiteX13" fmla="*/ 2090430 w 5718259"/>
                    <a:gd name="connsiteY13" fmla="*/ 5720574 h 5720574"/>
                    <a:gd name="connsiteX14" fmla="*/ 1908941 w 5718259"/>
                    <a:gd name="connsiteY14" fmla="*/ 5667216 h 5720574"/>
                    <a:gd name="connsiteX15" fmla="*/ 29732 w 5718259"/>
                    <a:gd name="connsiteY15" fmla="*/ 3741271 h 5720574"/>
                    <a:gd name="connsiteX16" fmla="*/ 2090430 w 5718259"/>
                    <a:gd name="connsiteY16" fmla="*/ 1 h 5720574"/>
                    <a:gd name="connsiteX17" fmla="*/ 2090430 w 5718259"/>
                    <a:gd name="connsiteY17" fmla="*/ 121045 h 5720574"/>
                    <a:gd name="connsiteX18" fmla="*/ 1946207 w 5718259"/>
                    <a:gd name="connsiteY18" fmla="*/ 163447 h 5720574"/>
                    <a:gd name="connsiteX19" fmla="*/ 140702 w 5718259"/>
                    <a:gd name="connsiteY19" fmla="*/ 2013856 h 5720574"/>
                    <a:gd name="connsiteX20" fmla="*/ 121576 w 5718259"/>
                    <a:gd name="connsiteY20" fmla="*/ 2088238 h 5720574"/>
                    <a:gd name="connsiteX21" fmla="*/ 1723 w 5718259"/>
                    <a:gd name="connsiteY21" fmla="*/ 2088238 h 5720574"/>
                    <a:gd name="connsiteX22" fmla="*/ 29732 w 5718259"/>
                    <a:gd name="connsiteY22" fmla="*/ 1979304 h 5720574"/>
                    <a:gd name="connsiteX23" fmla="*/ 1908941 w 5718259"/>
                    <a:gd name="connsiteY23" fmla="*/ 53359 h 5720574"/>
                    <a:gd name="connsiteX24" fmla="*/ 3627828 w 5718259"/>
                    <a:gd name="connsiteY24" fmla="*/ 0 h 5720574"/>
                    <a:gd name="connsiteX25" fmla="*/ 3809318 w 5718259"/>
                    <a:gd name="connsiteY25" fmla="*/ 53359 h 5720574"/>
                    <a:gd name="connsiteX26" fmla="*/ 5688526 w 5718259"/>
                    <a:gd name="connsiteY26" fmla="*/ 1979304 h 5720574"/>
                    <a:gd name="connsiteX27" fmla="*/ 5716536 w 5718259"/>
                    <a:gd name="connsiteY27" fmla="*/ 2088238 h 5720574"/>
                    <a:gd name="connsiteX28" fmla="*/ 5596682 w 5718259"/>
                    <a:gd name="connsiteY28" fmla="*/ 2088238 h 5720574"/>
                    <a:gd name="connsiteX29" fmla="*/ 5577557 w 5718259"/>
                    <a:gd name="connsiteY29" fmla="*/ 2013856 h 5720574"/>
                    <a:gd name="connsiteX30" fmla="*/ 3772051 w 5718259"/>
                    <a:gd name="connsiteY30" fmla="*/ 163447 h 5720574"/>
                    <a:gd name="connsiteX31" fmla="*/ 3627828 w 5718259"/>
                    <a:gd name="connsiteY31" fmla="*/ 121045 h 572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18259" h="5720574">
                      <a:moveTo>
                        <a:pt x="5598405" y="3625636"/>
                      </a:moveTo>
                      <a:lnTo>
                        <a:pt x="5718259" y="3625636"/>
                      </a:lnTo>
                      <a:lnTo>
                        <a:pt x="5688526" y="3741271"/>
                      </a:lnTo>
                      <a:cubicBezTo>
                        <a:pt x="5407203" y="4645754"/>
                        <a:pt x="4704120" y="5364415"/>
                        <a:pt x="3809318" y="5667216"/>
                      </a:cubicBezTo>
                      <a:lnTo>
                        <a:pt x="3627828" y="5720574"/>
                      </a:lnTo>
                      <a:lnTo>
                        <a:pt x="3627828" y="5599530"/>
                      </a:lnTo>
                      <a:lnTo>
                        <a:pt x="3772051" y="5557128"/>
                      </a:lnTo>
                      <a:cubicBezTo>
                        <a:pt x="4631759" y="5266203"/>
                        <a:pt x="5307267" y="4575727"/>
                        <a:pt x="5577557" y="3706718"/>
                      </a:cubicBezTo>
                      <a:close/>
                      <a:moveTo>
                        <a:pt x="0" y="3625636"/>
                      </a:moveTo>
                      <a:lnTo>
                        <a:pt x="119853" y="3625636"/>
                      </a:lnTo>
                      <a:lnTo>
                        <a:pt x="140702" y="3706718"/>
                      </a:lnTo>
                      <a:cubicBezTo>
                        <a:pt x="410991" y="4575727"/>
                        <a:pt x="1086499" y="5266203"/>
                        <a:pt x="1946207" y="5557128"/>
                      </a:cubicBezTo>
                      <a:lnTo>
                        <a:pt x="2090430" y="5599530"/>
                      </a:lnTo>
                      <a:lnTo>
                        <a:pt x="2090430" y="5720574"/>
                      </a:lnTo>
                      <a:lnTo>
                        <a:pt x="1908941" y="5667216"/>
                      </a:lnTo>
                      <a:cubicBezTo>
                        <a:pt x="1014139" y="5364415"/>
                        <a:pt x="311056" y="4645754"/>
                        <a:pt x="29732" y="3741271"/>
                      </a:cubicBezTo>
                      <a:close/>
                      <a:moveTo>
                        <a:pt x="2090430" y="1"/>
                      </a:moveTo>
                      <a:lnTo>
                        <a:pt x="2090430" y="121045"/>
                      </a:lnTo>
                      <a:lnTo>
                        <a:pt x="1946207" y="163447"/>
                      </a:lnTo>
                      <a:cubicBezTo>
                        <a:pt x="1086499" y="454372"/>
                        <a:pt x="410991" y="1144847"/>
                        <a:pt x="140702" y="2013856"/>
                      </a:cubicBezTo>
                      <a:lnTo>
                        <a:pt x="121576" y="2088238"/>
                      </a:lnTo>
                      <a:lnTo>
                        <a:pt x="1723" y="2088238"/>
                      </a:lnTo>
                      <a:lnTo>
                        <a:pt x="29732" y="1979304"/>
                      </a:lnTo>
                      <a:cubicBezTo>
                        <a:pt x="311056" y="1074821"/>
                        <a:pt x="1014139" y="356159"/>
                        <a:pt x="1908941" y="53359"/>
                      </a:cubicBezTo>
                      <a:close/>
                      <a:moveTo>
                        <a:pt x="3627828" y="0"/>
                      </a:moveTo>
                      <a:lnTo>
                        <a:pt x="3809318" y="53359"/>
                      </a:lnTo>
                      <a:cubicBezTo>
                        <a:pt x="4704120" y="356159"/>
                        <a:pt x="5407203" y="1074821"/>
                        <a:pt x="5688526" y="1979304"/>
                      </a:cubicBezTo>
                      <a:lnTo>
                        <a:pt x="5716536" y="2088238"/>
                      </a:lnTo>
                      <a:lnTo>
                        <a:pt x="5596682" y="2088238"/>
                      </a:lnTo>
                      <a:lnTo>
                        <a:pt x="5577557" y="2013856"/>
                      </a:lnTo>
                      <a:cubicBezTo>
                        <a:pt x="5307267" y="1144847"/>
                        <a:pt x="4631759" y="454372"/>
                        <a:pt x="3772051" y="163447"/>
                      </a:cubicBezTo>
                      <a:lnTo>
                        <a:pt x="3627828" y="121045"/>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17" name="Graphic 16" descr="Head with gears with solid fill">
                  <a:extLst>
                    <a:ext uri="{FF2B5EF4-FFF2-40B4-BE49-F238E27FC236}">
                      <a16:creationId xmlns:a16="http://schemas.microsoft.com/office/drawing/2014/main" id="{B4CC998D-4AAA-37EC-7A15-B2FDB459DD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929283" y="2858106"/>
                  <a:ext cx="1141788" cy="1141788"/>
                </a:xfrm>
                <a:prstGeom prst="rect">
                  <a:avLst/>
                </a:prstGeom>
              </p:spPr>
            </p:pic>
            <p:pic>
              <p:nvPicPr>
                <p:cNvPr id="18" name="Graphic 17" descr="Move with solid fill">
                  <a:extLst>
                    <a:ext uri="{FF2B5EF4-FFF2-40B4-BE49-F238E27FC236}">
                      <a16:creationId xmlns:a16="http://schemas.microsoft.com/office/drawing/2014/main" id="{93A8DE9D-815C-8BE4-FE1D-05418E6421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82532" y="5642149"/>
                  <a:ext cx="1215851" cy="1215851"/>
                </a:xfrm>
                <a:prstGeom prst="rect">
                  <a:avLst/>
                </a:prstGeom>
              </p:spPr>
            </p:pic>
            <p:pic>
              <p:nvPicPr>
                <p:cNvPr id="19" name="Graphic 18" descr="Electrician male with solid fill">
                  <a:extLst>
                    <a:ext uri="{FF2B5EF4-FFF2-40B4-BE49-F238E27FC236}">
                      <a16:creationId xmlns:a16="http://schemas.microsoft.com/office/drawing/2014/main" id="{DCE33382-2E90-5D43-FEF9-1824FEF8263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60270" y="2858106"/>
                  <a:ext cx="1141788" cy="1141788"/>
                </a:xfrm>
                <a:prstGeom prst="rect">
                  <a:avLst/>
                </a:prstGeom>
              </p:spPr>
            </p:pic>
          </p:grpSp>
          <p:sp>
            <p:nvSpPr>
              <p:cNvPr id="24" name="Title 1">
                <a:extLst>
                  <a:ext uri="{FF2B5EF4-FFF2-40B4-BE49-F238E27FC236}">
                    <a16:creationId xmlns:a16="http://schemas.microsoft.com/office/drawing/2014/main" id="{CBCD91C7-4EB6-C13C-2F11-F56ADBB07AC7}"/>
                  </a:ext>
                </a:extLst>
              </p:cNvPr>
              <p:cNvSpPr txBox="1">
                <a:spLocks/>
              </p:cNvSpPr>
              <p:nvPr/>
            </p:nvSpPr>
            <p:spPr>
              <a:xfrm>
                <a:off x="-45040" y="2765828"/>
                <a:ext cx="20981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a:latin typeface="Bauhaus 93" panose="04030905020B02020C02" pitchFamily="82" charset="0"/>
                  </a:rPr>
                  <a:t>Sensing</a:t>
                </a:r>
              </a:p>
            </p:txBody>
          </p:sp>
          <p:sp>
            <p:nvSpPr>
              <p:cNvPr id="3" name="Title 1">
                <a:extLst>
                  <a:ext uri="{FF2B5EF4-FFF2-40B4-BE49-F238E27FC236}">
                    <a16:creationId xmlns:a16="http://schemas.microsoft.com/office/drawing/2014/main" id="{9BA4376E-F723-DA31-CA6D-EAD4A5F03B30}"/>
                  </a:ext>
                </a:extLst>
              </p:cNvPr>
              <p:cNvSpPr txBox="1">
                <a:spLocks/>
              </p:cNvSpPr>
              <p:nvPr/>
            </p:nvSpPr>
            <p:spPr>
              <a:xfrm rot="16200000">
                <a:off x="-1550269" y="1268629"/>
                <a:ext cx="20981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a:latin typeface="Bauhaus 93" panose="04030905020B02020C02" pitchFamily="82" charset="0"/>
                  </a:rPr>
                  <a:t>Brains</a:t>
                </a:r>
              </a:p>
            </p:txBody>
          </p:sp>
          <p:sp>
            <p:nvSpPr>
              <p:cNvPr id="4" name="Title 1">
                <a:extLst>
                  <a:ext uri="{FF2B5EF4-FFF2-40B4-BE49-F238E27FC236}">
                    <a16:creationId xmlns:a16="http://schemas.microsoft.com/office/drawing/2014/main" id="{A68E07D0-563B-275F-3D55-0E8FBC8DAB61}"/>
                  </a:ext>
                </a:extLst>
              </p:cNvPr>
              <p:cNvSpPr txBox="1">
                <a:spLocks/>
              </p:cNvSpPr>
              <p:nvPr/>
            </p:nvSpPr>
            <p:spPr>
              <a:xfrm rot="5400000">
                <a:off x="-1629499" y="4263802"/>
                <a:ext cx="20981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a:latin typeface="Bauhaus 93" panose="04030905020B02020C02" pitchFamily="82" charset="0"/>
                  </a:rPr>
                  <a:t>Power</a:t>
                </a:r>
              </a:p>
            </p:txBody>
          </p:sp>
          <p:sp>
            <p:nvSpPr>
              <p:cNvPr id="5" name="Title 1">
                <a:extLst>
                  <a:ext uri="{FF2B5EF4-FFF2-40B4-BE49-F238E27FC236}">
                    <a16:creationId xmlns:a16="http://schemas.microsoft.com/office/drawing/2014/main" id="{DF8980BA-9C47-1FAC-2095-2CBD50AA31ED}"/>
                  </a:ext>
                </a:extLst>
              </p:cNvPr>
              <p:cNvSpPr txBox="1">
                <a:spLocks/>
              </p:cNvSpPr>
              <p:nvPr/>
            </p:nvSpPr>
            <p:spPr>
              <a:xfrm rot="10800000">
                <a:off x="-3018543" y="2740016"/>
                <a:ext cx="20981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a:latin typeface="Bauhaus 93" panose="04030905020B02020C02" pitchFamily="82" charset="0"/>
                  </a:rPr>
                  <a:t>Movement</a:t>
                </a:r>
              </a:p>
            </p:txBody>
          </p:sp>
        </p:grpSp>
        <p:pic>
          <p:nvPicPr>
            <p:cNvPr id="10" name="Graphic 9" descr="Satellite dish with solid fill">
              <a:extLst>
                <a:ext uri="{FF2B5EF4-FFF2-40B4-BE49-F238E27FC236}">
                  <a16:creationId xmlns:a16="http://schemas.microsoft.com/office/drawing/2014/main" id="{2E61A532-47C2-A4DE-6488-FB6D000B64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53638" y="2845287"/>
              <a:ext cx="1115019" cy="1115019"/>
            </a:xfrm>
            <a:prstGeom prst="rect">
              <a:avLst/>
            </a:prstGeom>
            <a:effectLst>
              <a:outerShdw blurRad="50800" dist="38100" dir="8100000" algn="tr" rotWithShape="0">
                <a:prstClr val="black">
                  <a:alpha val="40000"/>
                </a:prstClr>
              </a:outerShdw>
            </a:effectLst>
          </p:spPr>
        </p:pic>
      </p:grpSp>
      <p:sp>
        <p:nvSpPr>
          <p:cNvPr id="22" name="Flowchart: Data 21">
            <a:extLst>
              <a:ext uri="{FF2B5EF4-FFF2-40B4-BE49-F238E27FC236}">
                <a16:creationId xmlns:a16="http://schemas.microsoft.com/office/drawing/2014/main" id="{71E2E649-211D-AC8A-54B0-4DC9B04E5BC1}"/>
              </a:ext>
            </a:extLst>
          </p:cNvPr>
          <p:cNvSpPr/>
          <p:nvPr/>
        </p:nvSpPr>
        <p:spPr>
          <a:xfrm rot="2301660">
            <a:off x="-3767153" y="-9344266"/>
            <a:ext cx="6611600" cy="865914"/>
          </a:xfrm>
          <a:prstGeom prst="flowChartInputOutput">
            <a:avLst/>
          </a:prstGeom>
          <a:solidFill>
            <a:schemeClr val="bg1">
              <a:lumMod val="8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Data 22">
            <a:extLst>
              <a:ext uri="{FF2B5EF4-FFF2-40B4-BE49-F238E27FC236}">
                <a16:creationId xmlns:a16="http://schemas.microsoft.com/office/drawing/2014/main" id="{9290EC81-B7A8-CEF2-1A9C-416629295C18}"/>
              </a:ext>
            </a:extLst>
          </p:cNvPr>
          <p:cNvSpPr/>
          <p:nvPr/>
        </p:nvSpPr>
        <p:spPr>
          <a:xfrm rot="2301660">
            <a:off x="23924262" y="14159140"/>
            <a:ext cx="6611600" cy="842443"/>
          </a:xfrm>
          <a:prstGeom prst="flowChartInputOutput">
            <a:avLst/>
          </a:prstGeom>
          <a:solidFill>
            <a:schemeClr val="tx1">
              <a:lumMod val="85000"/>
              <a:lumOff val="1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ack and grey machine with red accents&#10;&#10;AI-generated content may be incorrect.">
            <a:extLst>
              <a:ext uri="{FF2B5EF4-FFF2-40B4-BE49-F238E27FC236}">
                <a16:creationId xmlns:a16="http://schemas.microsoft.com/office/drawing/2014/main" id="{53938A7E-EC93-C48C-2215-0C80BC5CE0D3}"/>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803207" y="1196927"/>
            <a:ext cx="2585586" cy="5661073"/>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730264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00D5F-65EB-B4CF-1666-BBBE5F0EF920}"/>
            </a:ext>
          </a:extLst>
        </p:cNvPr>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AB8F96D1-352B-7C50-077C-DA4050D4B87E}"/>
              </a:ext>
            </a:extLst>
          </p:cNvPr>
          <p:cNvSpPr/>
          <p:nvPr/>
        </p:nvSpPr>
        <p:spPr>
          <a:xfrm>
            <a:off x="82347" y="-10593421"/>
            <a:ext cx="12192000" cy="7967708"/>
          </a:xfrm>
          <a:prstGeom prst="roundRect">
            <a:avLst>
              <a:gd name="adj" fmla="val 5281"/>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8C58EC6-ED90-0601-6748-D6DB32F41AF0}"/>
              </a:ext>
            </a:extLst>
          </p:cNvPr>
          <p:cNvSpPr/>
          <p:nvPr/>
        </p:nvSpPr>
        <p:spPr>
          <a:xfrm>
            <a:off x="0" y="-18389"/>
            <a:ext cx="12192000" cy="6876389"/>
          </a:xfrm>
          <a:prstGeom prst="rect">
            <a:avLst/>
          </a:prstGeom>
          <a:gradFill>
            <a:gsLst>
              <a:gs pos="0">
                <a:schemeClr val="bg1">
                  <a:lumMod val="50000"/>
                  <a:alpha val="71000"/>
                </a:schemeClr>
              </a:gs>
              <a:gs pos="75000">
                <a:schemeClr val="tx1">
                  <a:lumMod val="85000"/>
                  <a:lumOff val="15000"/>
                  <a:alpha val="58000"/>
                </a:schemeClr>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3F2A00AF-E637-0A10-2C39-C5BFC95A837D}"/>
              </a:ext>
            </a:extLst>
          </p:cNvPr>
          <p:cNvSpPr/>
          <p:nvPr/>
        </p:nvSpPr>
        <p:spPr>
          <a:xfrm>
            <a:off x="0" y="-662782"/>
            <a:ext cx="12192000" cy="7967708"/>
          </a:xfrm>
          <a:prstGeom prst="roundRect">
            <a:avLst>
              <a:gd name="adj" fmla="val 5281"/>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camera&#10;&#10;AI-generated content may be incorrect.">
            <a:extLst>
              <a:ext uri="{FF2B5EF4-FFF2-40B4-BE49-F238E27FC236}">
                <a16:creationId xmlns:a16="http://schemas.microsoft.com/office/drawing/2014/main" id="{5A85194D-7190-AD50-26A1-8666236A03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762106">
            <a:off x="2692839" y="497818"/>
            <a:ext cx="3749054" cy="3409089"/>
          </a:xfrm>
          <a:prstGeom prst="rect">
            <a:avLst/>
          </a:prstGeom>
          <a:effectLst>
            <a:outerShdw blurRad="50800" dist="38100" dir="8100000" algn="tr" rotWithShape="0">
              <a:prstClr val="black">
                <a:alpha val="40000"/>
              </a:prstClr>
            </a:outerShdw>
          </a:effectLst>
        </p:spPr>
      </p:pic>
      <p:pic>
        <p:nvPicPr>
          <p:cNvPr id="9" name="Picture 8" descr="A black switch with a red roller&#10;&#10;AI-generated content may be incorrect.">
            <a:extLst>
              <a:ext uri="{FF2B5EF4-FFF2-40B4-BE49-F238E27FC236}">
                <a16:creationId xmlns:a16="http://schemas.microsoft.com/office/drawing/2014/main" id="{F83FBC0A-8ACA-F378-7586-B974F4CF2A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2555" y="3828206"/>
            <a:ext cx="2473946" cy="2473946"/>
          </a:xfrm>
          <a:prstGeom prst="rect">
            <a:avLst/>
          </a:prstGeom>
          <a:effectLst>
            <a:outerShdw blurRad="50800" dist="38100" dir="8100000" algn="tr" rotWithShape="0">
              <a:prstClr val="black">
                <a:alpha val="40000"/>
              </a:prstClr>
            </a:outerShdw>
          </a:effectLst>
        </p:spPr>
      </p:pic>
      <p:sp>
        <p:nvSpPr>
          <p:cNvPr id="12" name="TextBox 11">
            <a:extLst>
              <a:ext uri="{FF2B5EF4-FFF2-40B4-BE49-F238E27FC236}">
                <a16:creationId xmlns:a16="http://schemas.microsoft.com/office/drawing/2014/main" id="{F081FB69-593C-0B23-10F3-456F385DD9A3}"/>
              </a:ext>
            </a:extLst>
          </p:cNvPr>
          <p:cNvSpPr txBox="1"/>
          <p:nvPr/>
        </p:nvSpPr>
        <p:spPr>
          <a:xfrm>
            <a:off x="5957289" y="930749"/>
            <a:ext cx="5480240" cy="234365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CA" sz="2000">
                <a:latin typeface="Arial" panose="020B0604020202020204" pitchFamily="34" charset="0"/>
                <a:cs typeface="Arial" panose="020B0604020202020204" pitchFamily="34" charset="0"/>
              </a:rPr>
              <a:t>100-degree field of view (FOV)</a:t>
            </a:r>
          </a:p>
          <a:p>
            <a:pPr marL="285750" indent="-285750">
              <a:lnSpc>
                <a:spcPct val="150000"/>
              </a:lnSpc>
              <a:buFont typeface="Arial" panose="020B0604020202020204" pitchFamily="34" charset="0"/>
              <a:buChar char="•"/>
            </a:pPr>
            <a:r>
              <a:rPr lang="en-CA" sz="2000">
                <a:latin typeface="Arial" panose="020B0604020202020204" pitchFamily="34" charset="0"/>
                <a:cs typeface="Arial" panose="020B0604020202020204" pitchFamily="34" charset="0"/>
              </a:rPr>
              <a:t>USB type A connector</a:t>
            </a:r>
          </a:p>
          <a:p>
            <a:pPr marL="285750" indent="-285750">
              <a:lnSpc>
                <a:spcPct val="150000"/>
              </a:lnSpc>
              <a:buFont typeface="Arial" panose="020B0604020202020204" pitchFamily="34" charset="0"/>
              <a:buChar char="•"/>
            </a:pPr>
            <a:r>
              <a:rPr lang="en-CA" sz="2000">
                <a:latin typeface="Arial" panose="020B0604020202020204" pitchFamily="34" charset="0"/>
                <a:cs typeface="Arial" panose="020B0604020202020204" pitchFamily="34" charset="0"/>
              </a:rPr>
              <a:t>Capable of 30 frames per second (fps) at 1280x720 pixel resolution</a:t>
            </a:r>
          </a:p>
          <a:p>
            <a:pPr marL="285750" indent="-285750">
              <a:lnSpc>
                <a:spcPct val="150000"/>
              </a:lnSpc>
              <a:buFont typeface="Arial" panose="020B0604020202020204" pitchFamily="34" charset="0"/>
              <a:buChar char="•"/>
            </a:pPr>
            <a:r>
              <a:rPr lang="en-CA" sz="2000">
                <a:latin typeface="Arial" panose="020B0604020202020204" pitchFamily="34" charset="0"/>
                <a:cs typeface="Arial" panose="020B0604020202020204" pitchFamily="34" charset="0"/>
              </a:rPr>
              <a:t>Night vision capable with IR CUT filter</a:t>
            </a:r>
          </a:p>
        </p:txBody>
      </p:sp>
      <p:sp>
        <p:nvSpPr>
          <p:cNvPr id="13" name="TextBox 12">
            <a:extLst>
              <a:ext uri="{FF2B5EF4-FFF2-40B4-BE49-F238E27FC236}">
                <a16:creationId xmlns:a16="http://schemas.microsoft.com/office/drawing/2014/main" id="{AF863E63-812D-3C78-80C4-7AA92C8C7A78}"/>
              </a:ext>
            </a:extLst>
          </p:cNvPr>
          <p:cNvSpPr txBox="1"/>
          <p:nvPr/>
        </p:nvSpPr>
        <p:spPr>
          <a:xfrm>
            <a:off x="5921541" y="4655638"/>
            <a:ext cx="4343621" cy="142032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CA" sz="2000">
                <a:latin typeface="Arial" panose="020B0604020202020204" pitchFamily="34" charset="0"/>
                <a:cs typeface="Arial" panose="020B0604020202020204" pitchFamily="34" charset="0"/>
              </a:rPr>
              <a:t>Sets turning distance boundaries</a:t>
            </a:r>
          </a:p>
          <a:p>
            <a:pPr marL="285750" indent="-285750">
              <a:lnSpc>
                <a:spcPct val="150000"/>
              </a:lnSpc>
              <a:buFont typeface="Arial" panose="020B0604020202020204" pitchFamily="34" charset="0"/>
              <a:buChar char="•"/>
            </a:pPr>
            <a:r>
              <a:rPr lang="en-CA" sz="2000">
                <a:latin typeface="Arial" panose="020B0604020202020204" pitchFamily="34" charset="0"/>
                <a:cs typeface="Arial" panose="020B0604020202020204" pitchFamily="34" charset="0"/>
              </a:rPr>
              <a:t>Sets </a:t>
            </a:r>
            <a:r>
              <a:rPr lang="en-CA" sz="2000" err="1">
                <a:latin typeface="Arial" panose="020B0604020202020204" pitchFamily="34" charset="0"/>
                <a:cs typeface="Arial" panose="020B0604020202020204" pitchFamily="34" charset="0"/>
              </a:rPr>
              <a:t>homepoint</a:t>
            </a:r>
            <a:endParaRPr lang="en-CA" sz="200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endParaRPr lang="en-CA" sz="2000">
              <a:solidFill>
                <a:schemeClr val="bg1"/>
              </a:solidFill>
              <a:latin typeface="Arial" panose="020B0604020202020204" pitchFamily="34" charset="0"/>
              <a:cs typeface="Arial" panose="020B0604020202020204" pitchFamily="34" charset="0"/>
            </a:endParaRPr>
          </a:p>
        </p:txBody>
      </p:sp>
      <p:sp>
        <p:nvSpPr>
          <p:cNvPr id="22" name="Flowchart: Data 21">
            <a:extLst>
              <a:ext uri="{FF2B5EF4-FFF2-40B4-BE49-F238E27FC236}">
                <a16:creationId xmlns:a16="http://schemas.microsoft.com/office/drawing/2014/main" id="{8D03E7D8-35A4-4F0F-5FD6-8AB3DA1DD788}"/>
              </a:ext>
            </a:extLst>
          </p:cNvPr>
          <p:cNvSpPr/>
          <p:nvPr/>
        </p:nvSpPr>
        <p:spPr>
          <a:xfrm rot="2301660">
            <a:off x="8818546" y="663646"/>
            <a:ext cx="6611600" cy="865914"/>
          </a:xfrm>
          <a:prstGeom prst="flowChartInputOutput">
            <a:avLst/>
          </a:prstGeom>
          <a:solidFill>
            <a:schemeClr val="bg1">
              <a:lumMod val="8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Data 22">
            <a:extLst>
              <a:ext uri="{FF2B5EF4-FFF2-40B4-BE49-F238E27FC236}">
                <a16:creationId xmlns:a16="http://schemas.microsoft.com/office/drawing/2014/main" id="{D112A5B1-1003-15A3-5E21-78EFE14FB22D}"/>
              </a:ext>
            </a:extLst>
          </p:cNvPr>
          <p:cNvSpPr/>
          <p:nvPr/>
        </p:nvSpPr>
        <p:spPr>
          <a:xfrm rot="2301660">
            <a:off x="7883606" y="729504"/>
            <a:ext cx="6611600" cy="842443"/>
          </a:xfrm>
          <a:prstGeom prst="flowChartInputOutput">
            <a:avLst/>
          </a:prstGeom>
          <a:solidFill>
            <a:schemeClr val="tx1">
              <a:lumMod val="85000"/>
              <a:lumOff val="1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lack and grey machine with red accents&#10;&#10;AI-generated content may be incorrect.">
            <a:extLst>
              <a:ext uri="{FF2B5EF4-FFF2-40B4-BE49-F238E27FC236}">
                <a16:creationId xmlns:a16="http://schemas.microsoft.com/office/drawing/2014/main" id="{5544F100-91E3-5D73-4ED4-A9D2AE9C4F6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803207" y="7097206"/>
            <a:ext cx="2585586" cy="5661073"/>
          </a:xfrm>
          <a:prstGeom prst="rect">
            <a:avLst/>
          </a:prstGeom>
          <a:effectLst>
            <a:outerShdw blurRad="50800" dist="38100" dir="8100000" algn="tr" rotWithShape="0">
              <a:prstClr val="black">
                <a:alpha val="40000"/>
              </a:prstClr>
            </a:outerShdw>
          </a:effectLst>
        </p:spPr>
      </p:pic>
      <p:sp>
        <p:nvSpPr>
          <p:cNvPr id="31" name="Title 1">
            <a:extLst>
              <a:ext uri="{FF2B5EF4-FFF2-40B4-BE49-F238E27FC236}">
                <a16:creationId xmlns:a16="http://schemas.microsoft.com/office/drawing/2014/main" id="{7E761F28-44C9-13A1-639B-54184D2A14E0}"/>
              </a:ext>
            </a:extLst>
          </p:cNvPr>
          <p:cNvSpPr>
            <a:spLocks noGrp="1"/>
          </p:cNvSpPr>
          <p:nvPr>
            <p:ph type="title"/>
          </p:nvPr>
        </p:nvSpPr>
        <p:spPr>
          <a:xfrm>
            <a:off x="-1173658" y="-2122329"/>
            <a:ext cx="14420580" cy="1325563"/>
          </a:xfrm>
          <a:effectLst>
            <a:outerShdw blurRad="50800" dist="38100" dir="8100000" algn="tr" rotWithShape="0">
              <a:prstClr val="black">
                <a:alpha val="40000"/>
              </a:prstClr>
            </a:outerShdw>
          </a:effectLst>
        </p:spPr>
        <p:txBody>
          <a:bodyPr>
            <a:noAutofit/>
          </a:bodyPr>
          <a:lstStyle/>
          <a:p>
            <a:pPr algn="ctr"/>
            <a:r>
              <a:rPr lang="en-US" sz="22000">
                <a:solidFill>
                  <a:schemeClr val="bg1"/>
                </a:solidFill>
                <a:latin typeface="Bauhaus 93" panose="04030905020B02020C02" pitchFamily="82" charset="0"/>
              </a:rPr>
              <a:t>Hardware</a:t>
            </a:r>
          </a:p>
        </p:txBody>
      </p:sp>
      <p:sp>
        <p:nvSpPr>
          <p:cNvPr id="2" name="Flowchart: Data 1">
            <a:extLst>
              <a:ext uri="{FF2B5EF4-FFF2-40B4-BE49-F238E27FC236}">
                <a16:creationId xmlns:a16="http://schemas.microsoft.com/office/drawing/2014/main" id="{A0D0F22C-6479-37CB-EF8B-D3ECAAE7A23A}"/>
              </a:ext>
            </a:extLst>
          </p:cNvPr>
          <p:cNvSpPr/>
          <p:nvPr/>
        </p:nvSpPr>
        <p:spPr>
          <a:xfrm rot="2301660">
            <a:off x="-2764075" y="-8501177"/>
            <a:ext cx="6611600" cy="865914"/>
          </a:xfrm>
          <a:prstGeom prst="flowChartInputOutput">
            <a:avLst/>
          </a:prstGeom>
          <a:solidFill>
            <a:srgbClr val="FF000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Data 6">
            <a:extLst>
              <a:ext uri="{FF2B5EF4-FFF2-40B4-BE49-F238E27FC236}">
                <a16:creationId xmlns:a16="http://schemas.microsoft.com/office/drawing/2014/main" id="{282376F5-0D31-3815-E770-FD3B0B4A51A4}"/>
              </a:ext>
            </a:extLst>
          </p:cNvPr>
          <p:cNvSpPr/>
          <p:nvPr/>
        </p:nvSpPr>
        <p:spPr>
          <a:xfrm rot="2301660">
            <a:off x="21928598" y="12584043"/>
            <a:ext cx="6611600" cy="842443"/>
          </a:xfrm>
          <a:prstGeom prst="flowChartInputOutpu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close-up of a computer chip&#10;&#10;AI-generated content may be incorrect.">
            <a:extLst>
              <a:ext uri="{FF2B5EF4-FFF2-40B4-BE49-F238E27FC236}">
                <a16:creationId xmlns:a16="http://schemas.microsoft.com/office/drawing/2014/main" id="{390B9837-F8F8-A159-1BE5-70511D319D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61963" y="-13620255"/>
            <a:ext cx="4419682" cy="2947606"/>
          </a:xfrm>
          <a:prstGeom prst="rect">
            <a:avLst/>
          </a:prstGeom>
          <a:effectLst>
            <a:outerShdw blurRad="50800" dist="38100" dir="8100000" algn="tr" rotWithShape="0">
              <a:prstClr val="black">
                <a:alpha val="40000"/>
              </a:prstClr>
            </a:outerShdw>
          </a:effectLst>
        </p:spPr>
      </p:pic>
      <p:pic>
        <p:nvPicPr>
          <p:cNvPr id="16" name="Picture 15">
            <a:extLst>
              <a:ext uri="{FF2B5EF4-FFF2-40B4-BE49-F238E27FC236}">
                <a16:creationId xmlns:a16="http://schemas.microsoft.com/office/drawing/2014/main" id="{4BE35D16-CA33-8BBF-48F9-C69E6B56FA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80368" y="-17259361"/>
            <a:ext cx="2960569" cy="2303930"/>
          </a:xfrm>
          <a:prstGeom prst="rect">
            <a:avLst/>
          </a:prstGeom>
          <a:effectLst>
            <a:outerShdw blurRad="50800" dist="38100" dir="8100000" algn="tr" rotWithShape="0">
              <a:prstClr val="black">
                <a:alpha val="40000"/>
              </a:prstClr>
            </a:outerShdw>
          </a:effectLst>
        </p:spPr>
      </p:pic>
      <p:pic>
        <p:nvPicPr>
          <p:cNvPr id="25" name="Picture 24" descr="A close-up of a circuit board&#10;&#10;AI-generated content may be incorrect.">
            <a:extLst>
              <a:ext uri="{FF2B5EF4-FFF2-40B4-BE49-F238E27FC236}">
                <a16:creationId xmlns:a16="http://schemas.microsoft.com/office/drawing/2014/main" id="{56F81FF8-618E-B0FF-2354-C00F5077195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41705" y="-15893491"/>
            <a:ext cx="2714975" cy="2714975"/>
          </a:xfrm>
          <a:prstGeom prst="rect">
            <a:avLst/>
          </a:prstGeom>
          <a:effectLst>
            <a:outerShdw blurRad="50800" dist="38100" dir="8100000" algn="tr" rotWithShape="0">
              <a:prstClr val="black">
                <a:alpha val="40000"/>
              </a:prstClr>
            </a:outerShdw>
          </a:effectLst>
        </p:spPr>
      </p:pic>
      <p:sp>
        <p:nvSpPr>
          <p:cNvPr id="26" name="TextBox 25">
            <a:extLst>
              <a:ext uri="{FF2B5EF4-FFF2-40B4-BE49-F238E27FC236}">
                <a16:creationId xmlns:a16="http://schemas.microsoft.com/office/drawing/2014/main" id="{CDF97C66-143B-16A6-3166-688B3649D9DE}"/>
              </a:ext>
            </a:extLst>
          </p:cNvPr>
          <p:cNvSpPr txBox="1"/>
          <p:nvPr/>
        </p:nvSpPr>
        <p:spPr>
          <a:xfrm>
            <a:off x="6832326" y="-13007187"/>
            <a:ext cx="2666399" cy="1754326"/>
          </a:xfrm>
          <a:prstGeom prst="rect">
            <a:avLst/>
          </a:prstGeom>
          <a:noFill/>
          <a:effectLst>
            <a:outerShdw blurRad="50800" dist="38100" dir="8100000" algn="tr"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US">
                <a:solidFill>
                  <a:schemeClr val="bg1"/>
                </a:solidFill>
              </a:rPr>
              <a:t>Powerful/Fast chipset (2.4Ghz)</a:t>
            </a:r>
          </a:p>
          <a:p>
            <a:pPr marL="285750" indent="-285750">
              <a:buFont typeface="Arial" panose="020B0604020202020204" pitchFamily="34" charset="0"/>
              <a:buChar char="•"/>
            </a:pPr>
            <a:r>
              <a:rPr lang="en-US">
                <a:solidFill>
                  <a:schemeClr val="bg1"/>
                </a:solidFill>
              </a:rPr>
              <a:t>Easy to operate and program</a:t>
            </a:r>
          </a:p>
          <a:p>
            <a:pPr marL="285750" indent="-285750">
              <a:buFont typeface="Arial" panose="020B0604020202020204" pitchFamily="34" charset="0"/>
              <a:buChar char="•"/>
            </a:pPr>
            <a:r>
              <a:rPr lang="en-US">
                <a:solidFill>
                  <a:schemeClr val="bg1"/>
                </a:solidFill>
              </a:rPr>
              <a:t>Wide array of available connections</a:t>
            </a:r>
          </a:p>
        </p:txBody>
      </p:sp>
      <p:sp>
        <p:nvSpPr>
          <p:cNvPr id="27" name="TextBox 26">
            <a:extLst>
              <a:ext uri="{FF2B5EF4-FFF2-40B4-BE49-F238E27FC236}">
                <a16:creationId xmlns:a16="http://schemas.microsoft.com/office/drawing/2014/main" id="{2FB97236-5221-7098-CDCD-9840C438F8B8}"/>
              </a:ext>
            </a:extLst>
          </p:cNvPr>
          <p:cNvSpPr txBox="1"/>
          <p:nvPr/>
        </p:nvSpPr>
        <p:spPr>
          <a:xfrm>
            <a:off x="5116526" y="-17215013"/>
            <a:ext cx="3341901" cy="1477328"/>
          </a:xfrm>
          <a:prstGeom prst="rect">
            <a:avLst/>
          </a:prstGeom>
          <a:noFill/>
          <a:effectLst>
            <a:outerShdw blurRad="50800" dist="38100" dir="8100000" algn="tr"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US">
                <a:solidFill>
                  <a:schemeClr val="bg1"/>
                </a:solidFill>
              </a:rPr>
              <a:t>Plenty of experience</a:t>
            </a:r>
          </a:p>
          <a:p>
            <a:pPr marL="285750" indent="-285750">
              <a:buFont typeface="Arial" panose="020B0604020202020204" pitchFamily="34" charset="0"/>
              <a:buChar char="•"/>
            </a:pPr>
            <a:r>
              <a:rPr lang="en-US">
                <a:solidFill>
                  <a:schemeClr val="bg1"/>
                </a:solidFill>
              </a:rPr>
              <a:t>Great for </a:t>
            </a:r>
            <a:r>
              <a:rPr lang="en-US" err="1">
                <a:solidFill>
                  <a:schemeClr val="bg1"/>
                </a:solidFill>
              </a:rPr>
              <a:t>controling</a:t>
            </a:r>
            <a:r>
              <a:rPr lang="en-US">
                <a:solidFill>
                  <a:schemeClr val="bg1"/>
                </a:solidFill>
              </a:rPr>
              <a:t> motors, sensors, deterrents</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
        <p:nvSpPr>
          <p:cNvPr id="28" name="TextBox 27">
            <a:extLst>
              <a:ext uri="{FF2B5EF4-FFF2-40B4-BE49-F238E27FC236}">
                <a16:creationId xmlns:a16="http://schemas.microsoft.com/office/drawing/2014/main" id="{7A07731C-0708-186A-3610-10558726BE44}"/>
              </a:ext>
            </a:extLst>
          </p:cNvPr>
          <p:cNvSpPr txBox="1"/>
          <p:nvPr/>
        </p:nvSpPr>
        <p:spPr>
          <a:xfrm>
            <a:off x="7408652" y="-15140766"/>
            <a:ext cx="3060477" cy="1200329"/>
          </a:xfrm>
          <a:prstGeom prst="rect">
            <a:avLst/>
          </a:prstGeom>
          <a:noFill/>
          <a:effectLst>
            <a:outerShdw blurRad="50800" dist="38100" dir="8100000" algn="tr"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US">
                <a:solidFill>
                  <a:schemeClr val="bg1"/>
                </a:solidFill>
              </a:rPr>
              <a:t>Available in electronics prep room</a:t>
            </a:r>
          </a:p>
          <a:p>
            <a:pPr marL="285750" indent="-285750">
              <a:buFont typeface="Arial" panose="020B0604020202020204" pitchFamily="34" charset="0"/>
              <a:buChar char="•"/>
            </a:pPr>
            <a:r>
              <a:rPr lang="en-US">
                <a:solidFill>
                  <a:schemeClr val="bg1"/>
                </a:solidFill>
              </a:rPr>
              <a:t>Can handle high currents (over 1.5A)</a:t>
            </a:r>
          </a:p>
        </p:txBody>
      </p:sp>
      <p:sp>
        <p:nvSpPr>
          <p:cNvPr id="29" name="TextBox 28">
            <a:extLst>
              <a:ext uri="{FF2B5EF4-FFF2-40B4-BE49-F238E27FC236}">
                <a16:creationId xmlns:a16="http://schemas.microsoft.com/office/drawing/2014/main" id="{5B93E695-BF9F-4766-FF38-61465900853B}"/>
              </a:ext>
            </a:extLst>
          </p:cNvPr>
          <p:cNvSpPr txBox="1"/>
          <p:nvPr/>
        </p:nvSpPr>
        <p:spPr>
          <a:xfrm>
            <a:off x="3354936" y="-13404805"/>
            <a:ext cx="1698028" cy="369332"/>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b="1">
                <a:solidFill>
                  <a:schemeClr val="bg1"/>
                </a:solidFill>
                <a:latin typeface="Bauhaus 93" panose="04030905020B02020C02" pitchFamily="82" charset="0"/>
                <a:cs typeface="Arial" panose="020B0604020202020204" pitchFamily="34" charset="0"/>
              </a:rPr>
              <a:t>Raspberry Pi</a:t>
            </a:r>
          </a:p>
        </p:txBody>
      </p:sp>
      <p:sp>
        <p:nvSpPr>
          <p:cNvPr id="33" name="TextBox 32">
            <a:extLst>
              <a:ext uri="{FF2B5EF4-FFF2-40B4-BE49-F238E27FC236}">
                <a16:creationId xmlns:a16="http://schemas.microsoft.com/office/drawing/2014/main" id="{3ACB8D37-B058-0BD2-5457-E13D88C5C23A}"/>
              </a:ext>
            </a:extLst>
          </p:cNvPr>
          <p:cNvSpPr txBox="1"/>
          <p:nvPr/>
        </p:nvSpPr>
        <p:spPr>
          <a:xfrm>
            <a:off x="3341246" y="-17616482"/>
            <a:ext cx="1200491" cy="369332"/>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b="1">
                <a:solidFill>
                  <a:schemeClr val="bg1"/>
                </a:solidFill>
                <a:latin typeface="Bauhaus 93" panose="04030905020B02020C02" pitchFamily="82" charset="0"/>
                <a:cs typeface="Arial" panose="020B0604020202020204" pitchFamily="34" charset="0"/>
              </a:rPr>
              <a:t>Arduino</a:t>
            </a:r>
          </a:p>
        </p:txBody>
      </p:sp>
      <p:sp>
        <p:nvSpPr>
          <p:cNvPr id="35" name="TextBox 34">
            <a:extLst>
              <a:ext uri="{FF2B5EF4-FFF2-40B4-BE49-F238E27FC236}">
                <a16:creationId xmlns:a16="http://schemas.microsoft.com/office/drawing/2014/main" id="{D4666583-1FFE-A27D-36C1-F7F9F85871C7}"/>
              </a:ext>
            </a:extLst>
          </p:cNvPr>
          <p:cNvSpPr txBox="1"/>
          <p:nvPr/>
        </p:nvSpPr>
        <p:spPr>
          <a:xfrm>
            <a:off x="5162382" y="-15998805"/>
            <a:ext cx="2779221" cy="369332"/>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b="1">
                <a:solidFill>
                  <a:schemeClr val="bg1"/>
                </a:solidFill>
                <a:latin typeface="Bauhaus 93" panose="04030905020B02020C02" pitchFamily="82" charset="0"/>
                <a:cs typeface="Arial" panose="020B0604020202020204" pitchFamily="34" charset="0"/>
              </a:rPr>
              <a:t>Motor Control Module</a:t>
            </a:r>
          </a:p>
        </p:txBody>
      </p:sp>
      <p:grpSp>
        <p:nvGrpSpPr>
          <p:cNvPr id="36" name="Group 35">
            <a:extLst>
              <a:ext uri="{FF2B5EF4-FFF2-40B4-BE49-F238E27FC236}">
                <a16:creationId xmlns:a16="http://schemas.microsoft.com/office/drawing/2014/main" id="{392FB498-24E4-8FC3-72ED-5B33261AF66A}"/>
              </a:ext>
            </a:extLst>
          </p:cNvPr>
          <p:cNvGrpSpPr/>
          <p:nvPr/>
        </p:nvGrpSpPr>
        <p:grpSpPr>
          <a:xfrm>
            <a:off x="-4143553" y="-89848"/>
            <a:ext cx="7012210" cy="7037685"/>
            <a:chOff x="-4143553" y="-89848"/>
            <a:chExt cx="7012210" cy="7037685"/>
          </a:xfrm>
        </p:grpSpPr>
        <p:grpSp>
          <p:nvGrpSpPr>
            <p:cNvPr id="37" name="Group 36">
              <a:extLst>
                <a:ext uri="{FF2B5EF4-FFF2-40B4-BE49-F238E27FC236}">
                  <a16:creationId xmlns:a16="http://schemas.microsoft.com/office/drawing/2014/main" id="{9CB545C6-B1AB-EA7C-1D0D-7BE8E7F4A32E}"/>
                </a:ext>
              </a:extLst>
            </p:cNvPr>
            <p:cNvGrpSpPr/>
            <p:nvPr/>
          </p:nvGrpSpPr>
          <p:grpSpPr>
            <a:xfrm>
              <a:off x="-4143553" y="-89848"/>
              <a:ext cx="6535284" cy="7037685"/>
              <a:chOff x="-4143553" y="-89848"/>
              <a:chExt cx="6535284" cy="7037685"/>
            </a:xfrm>
            <a:effectLst>
              <a:outerShdw blurRad="50800" dist="38100" dir="8100000" algn="tr" rotWithShape="0">
                <a:prstClr val="black">
                  <a:alpha val="40000"/>
                </a:prstClr>
              </a:outerShdw>
            </a:effectLst>
          </p:grpSpPr>
          <p:grpSp>
            <p:nvGrpSpPr>
              <p:cNvPr id="39" name="Group 38">
                <a:extLst>
                  <a:ext uri="{FF2B5EF4-FFF2-40B4-BE49-F238E27FC236}">
                    <a16:creationId xmlns:a16="http://schemas.microsoft.com/office/drawing/2014/main" id="{5366F446-A682-D337-663F-8CE663BA5B84}"/>
                  </a:ext>
                </a:extLst>
              </p:cNvPr>
              <p:cNvGrpSpPr/>
              <p:nvPr/>
            </p:nvGrpSpPr>
            <p:grpSpPr>
              <a:xfrm rot="5400000">
                <a:off x="-4394754" y="161353"/>
                <a:ext cx="7037685" cy="6535284"/>
                <a:chOff x="1929283" y="568713"/>
                <a:chExt cx="6772775" cy="6289287"/>
              </a:xfrm>
            </p:grpSpPr>
            <p:sp>
              <p:nvSpPr>
                <p:cNvPr id="44" name="Freeform: Shape 43">
                  <a:extLst>
                    <a:ext uri="{FF2B5EF4-FFF2-40B4-BE49-F238E27FC236}">
                      <a16:creationId xmlns:a16="http://schemas.microsoft.com/office/drawing/2014/main" id="{D73B6760-1362-0123-B041-2CFCE07D124E}"/>
                    </a:ext>
                  </a:extLst>
                </p:cNvPr>
                <p:cNvSpPr/>
                <p:nvPr/>
              </p:nvSpPr>
              <p:spPr>
                <a:xfrm>
                  <a:off x="2412905" y="568713"/>
                  <a:ext cx="5718259" cy="5720574"/>
                </a:xfrm>
                <a:custGeom>
                  <a:avLst/>
                  <a:gdLst>
                    <a:gd name="connsiteX0" fmla="*/ 5598405 w 5718259"/>
                    <a:gd name="connsiteY0" fmla="*/ 3625636 h 5720574"/>
                    <a:gd name="connsiteX1" fmla="*/ 5718259 w 5718259"/>
                    <a:gd name="connsiteY1" fmla="*/ 3625636 h 5720574"/>
                    <a:gd name="connsiteX2" fmla="*/ 5688526 w 5718259"/>
                    <a:gd name="connsiteY2" fmla="*/ 3741271 h 5720574"/>
                    <a:gd name="connsiteX3" fmla="*/ 3809318 w 5718259"/>
                    <a:gd name="connsiteY3" fmla="*/ 5667216 h 5720574"/>
                    <a:gd name="connsiteX4" fmla="*/ 3627828 w 5718259"/>
                    <a:gd name="connsiteY4" fmla="*/ 5720574 h 5720574"/>
                    <a:gd name="connsiteX5" fmla="*/ 3627828 w 5718259"/>
                    <a:gd name="connsiteY5" fmla="*/ 5599530 h 5720574"/>
                    <a:gd name="connsiteX6" fmla="*/ 3772051 w 5718259"/>
                    <a:gd name="connsiteY6" fmla="*/ 5557128 h 5720574"/>
                    <a:gd name="connsiteX7" fmla="*/ 5577557 w 5718259"/>
                    <a:gd name="connsiteY7" fmla="*/ 3706718 h 5720574"/>
                    <a:gd name="connsiteX8" fmla="*/ 0 w 5718259"/>
                    <a:gd name="connsiteY8" fmla="*/ 3625636 h 5720574"/>
                    <a:gd name="connsiteX9" fmla="*/ 119853 w 5718259"/>
                    <a:gd name="connsiteY9" fmla="*/ 3625636 h 5720574"/>
                    <a:gd name="connsiteX10" fmla="*/ 140702 w 5718259"/>
                    <a:gd name="connsiteY10" fmla="*/ 3706718 h 5720574"/>
                    <a:gd name="connsiteX11" fmla="*/ 1946207 w 5718259"/>
                    <a:gd name="connsiteY11" fmla="*/ 5557128 h 5720574"/>
                    <a:gd name="connsiteX12" fmla="*/ 2090430 w 5718259"/>
                    <a:gd name="connsiteY12" fmla="*/ 5599530 h 5720574"/>
                    <a:gd name="connsiteX13" fmla="*/ 2090430 w 5718259"/>
                    <a:gd name="connsiteY13" fmla="*/ 5720574 h 5720574"/>
                    <a:gd name="connsiteX14" fmla="*/ 1908941 w 5718259"/>
                    <a:gd name="connsiteY14" fmla="*/ 5667216 h 5720574"/>
                    <a:gd name="connsiteX15" fmla="*/ 29732 w 5718259"/>
                    <a:gd name="connsiteY15" fmla="*/ 3741271 h 5720574"/>
                    <a:gd name="connsiteX16" fmla="*/ 2090430 w 5718259"/>
                    <a:gd name="connsiteY16" fmla="*/ 1 h 5720574"/>
                    <a:gd name="connsiteX17" fmla="*/ 2090430 w 5718259"/>
                    <a:gd name="connsiteY17" fmla="*/ 121045 h 5720574"/>
                    <a:gd name="connsiteX18" fmla="*/ 1946207 w 5718259"/>
                    <a:gd name="connsiteY18" fmla="*/ 163447 h 5720574"/>
                    <a:gd name="connsiteX19" fmla="*/ 140702 w 5718259"/>
                    <a:gd name="connsiteY19" fmla="*/ 2013856 h 5720574"/>
                    <a:gd name="connsiteX20" fmla="*/ 121576 w 5718259"/>
                    <a:gd name="connsiteY20" fmla="*/ 2088238 h 5720574"/>
                    <a:gd name="connsiteX21" fmla="*/ 1723 w 5718259"/>
                    <a:gd name="connsiteY21" fmla="*/ 2088238 h 5720574"/>
                    <a:gd name="connsiteX22" fmla="*/ 29732 w 5718259"/>
                    <a:gd name="connsiteY22" fmla="*/ 1979304 h 5720574"/>
                    <a:gd name="connsiteX23" fmla="*/ 1908941 w 5718259"/>
                    <a:gd name="connsiteY23" fmla="*/ 53359 h 5720574"/>
                    <a:gd name="connsiteX24" fmla="*/ 3627828 w 5718259"/>
                    <a:gd name="connsiteY24" fmla="*/ 0 h 5720574"/>
                    <a:gd name="connsiteX25" fmla="*/ 3809318 w 5718259"/>
                    <a:gd name="connsiteY25" fmla="*/ 53359 h 5720574"/>
                    <a:gd name="connsiteX26" fmla="*/ 5688526 w 5718259"/>
                    <a:gd name="connsiteY26" fmla="*/ 1979304 h 5720574"/>
                    <a:gd name="connsiteX27" fmla="*/ 5716536 w 5718259"/>
                    <a:gd name="connsiteY27" fmla="*/ 2088238 h 5720574"/>
                    <a:gd name="connsiteX28" fmla="*/ 5596682 w 5718259"/>
                    <a:gd name="connsiteY28" fmla="*/ 2088238 h 5720574"/>
                    <a:gd name="connsiteX29" fmla="*/ 5577557 w 5718259"/>
                    <a:gd name="connsiteY29" fmla="*/ 2013856 h 5720574"/>
                    <a:gd name="connsiteX30" fmla="*/ 3772051 w 5718259"/>
                    <a:gd name="connsiteY30" fmla="*/ 163447 h 5720574"/>
                    <a:gd name="connsiteX31" fmla="*/ 3627828 w 5718259"/>
                    <a:gd name="connsiteY31" fmla="*/ 121045 h 572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18259" h="5720574">
                      <a:moveTo>
                        <a:pt x="5598405" y="3625636"/>
                      </a:moveTo>
                      <a:lnTo>
                        <a:pt x="5718259" y="3625636"/>
                      </a:lnTo>
                      <a:lnTo>
                        <a:pt x="5688526" y="3741271"/>
                      </a:lnTo>
                      <a:cubicBezTo>
                        <a:pt x="5407203" y="4645754"/>
                        <a:pt x="4704120" y="5364415"/>
                        <a:pt x="3809318" y="5667216"/>
                      </a:cubicBezTo>
                      <a:lnTo>
                        <a:pt x="3627828" y="5720574"/>
                      </a:lnTo>
                      <a:lnTo>
                        <a:pt x="3627828" y="5599530"/>
                      </a:lnTo>
                      <a:lnTo>
                        <a:pt x="3772051" y="5557128"/>
                      </a:lnTo>
                      <a:cubicBezTo>
                        <a:pt x="4631759" y="5266203"/>
                        <a:pt x="5307267" y="4575727"/>
                        <a:pt x="5577557" y="3706718"/>
                      </a:cubicBezTo>
                      <a:close/>
                      <a:moveTo>
                        <a:pt x="0" y="3625636"/>
                      </a:moveTo>
                      <a:lnTo>
                        <a:pt x="119853" y="3625636"/>
                      </a:lnTo>
                      <a:lnTo>
                        <a:pt x="140702" y="3706718"/>
                      </a:lnTo>
                      <a:cubicBezTo>
                        <a:pt x="410991" y="4575727"/>
                        <a:pt x="1086499" y="5266203"/>
                        <a:pt x="1946207" y="5557128"/>
                      </a:cubicBezTo>
                      <a:lnTo>
                        <a:pt x="2090430" y="5599530"/>
                      </a:lnTo>
                      <a:lnTo>
                        <a:pt x="2090430" y="5720574"/>
                      </a:lnTo>
                      <a:lnTo>
                        <a:pt x="1908941" y="5667216"/>
                      </a:lnTo>
                      <a:cubicBezTo>
                        <a:pt x="1014139" y="5364415"/>
                        <a:pt x="311056" y="4645754"/>
                        <a:pt x="29732" y="3741271"/>
                      </a:cubicBezTo>
                      <a:close/>
                      <a:moveTo>
                        <a:pt x="2090430" y="1"/>
                      </a:moveTo>
                      <a:lnTo>
                        <a:pt x="2090430" y="121045"/>
                      </a:lnTo>
                      <a:lnTo>
                        <a:pt x="1946207" y="163447"/>
                      </a:lnTo>
                      <a:cubicBezTo>
                        <a:pt x="1086499" y="454372"/>
                        <a:pt x="410991" y="1144847"/>
                        <a:pt x="140702" y="2013856"/>
                      </a:cubicBezTo>
                      <a:lnTo>
                        <a:pt x="121576" y="2088238"/>
                      </a:lnTo>
                      <a:lnTo>
                        <a:pt x="1723" y="2088238"/>
                      </a:lnTo>
                      <a:lnTo>
                        <a:pt x="29732" y="1979304"/>
                      </a:lnTo>
                      <a:cubicBezTo>
                        <a:pt x="311056" y="1074821"/>
                        <a:pt x="1014139" y="356159"/>
                        <a:pt x="1908941" y="53359"/>
                      </a:cubicBezTo>
                      <a:close/>
                      <a:moveTo>
                        <a:pt x="3627828" y="0"/>
                      </a:moveTo>
                      <a:lnTo>
                        <a:pt x="3809318" y="53359"/>
                      </a:lnTo>
                      <a:cubicBezTo>
                        <a:pt x="4704120" y="356159"/>
                        <a:pt x="5407203" y="1074821"/>
                        <a:pt x="5688526" y="1979304"/>
                      </a:cubicBezTo>
                      <a:lnTo>
                        <a:pt x="5716536" y="2088238"/>
                      </a:lnTo>
                      <a:lnTo>
                        <a:pt x="5596682" y="2088238"/>
                      </a:lnTo>
                      <a:lnTo>
                        <a:pt x="5577557" y="2013856"/>
                      </a:lnTo>
                      <a:cubicBezTo>
                        <a:pt x="5307267" y="1144847"/>
                        <a:pt x="4631759" y="454372"/>
                        <a:pt x="3772051" y="163447"/>
                      </a:cubicBezTo>
                      <a:lnTo>
                        <a:pt x="3627828" y="121045"/>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45" name="Graphic 44" descr="Head with gears with solid fill">
                  <a:extLst>
                    <a:ext uri="{FF2B5EF4-FFF2-40B4-BE49-F238E27FC236}">
                      <a16:creationId xmlns:a16="http://schemas.microsoft.com/office/drawing/2014/main" id="{7FF8951B-2DBC-01EB-901B-EE3548765D9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800000">
                  <a:off x="1929283" y="2858106"/>
                  <a:ext cx="1141788" cy="1141788"/>
                </a:xfrm>
                <a:prstGeom prst="rect">
                  <a:avLst/>
                </a:prstGeom>
              </p:spPr>
            </p:pic>
            <p:pic>
              <p:nvPicPr>
                <p:cNvPr id="46" name="Graphic 45" descr="Move with solid fill">
                  <a:extLst>
                    <a:ext uri="{FF2B5EF4-FFF2-40B4-BE49-F238E27FC236}">
                      <a16:creationId xmlns:a16="http://schemas.microsoft.com/office/drawing/2014/main" id="{9BCB4BC8-02ED-B959-CBDB-45FA1627E39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682532" y="5642149"/>
                  <a:ext cx="1215851" cy="1215851"/>
                </a:xfrm>
                <a:prstGeom prst="rect">
                  <a:avLst/>
                </a:prstGeom>
              </p:spPr>
            </p:pic>
            <p:pic>
              <p:nvPicPr>
                <p:cNvPr id="47" name="Graphic 46" descr="Electrician male with solid fill">
                  <a:extLst>
                    <a:ext uri="{FF2B5EF4-FFF2-40B4-BE49-F238E27FC236}">
                      <a16:creationId xmlns:a16="http://schemas.microsoft.com/office/drawing/2014/main" id="{4D088217-AEAB-59CB-4071-C0AA7E57785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560270" y="2858106"/>
                  <a:ext cx="1141788" cy="1141788"/>
                </a:xfrm>
                <a:prstGeom prst="rect">
                  <a:avLst/>
                </a:prstGeom>
              </p:spPr>
            </p:pic>
          </p:grpSp>
          <p:sp>
            <p:nvSpPr>
              <p:cNvPr id="40" name="Title 1">
                <a:extLst>
                  <a:ext uri="{FF2B5EF4-FFF2-40B4-BE49-F238E27FC236}">
                    <a16:creationId xmlns:a16="http://schemas.microsoft.com/office/drawing/2014/main" id="{E5B00561-EC7B-2DFF-4892-9A3C41CB14DF}"/>
                  </a:ext>
                </a:extLst>
              </p:cNvPr>
              <p:cNvSpPr txBox="1">
                <a:spLocks/>
              </p:cNvSpPr>
              <p:nvPr/>
            </p:nvSpPr>
            <p:spPr>
              <a:xfrm>
                <a:off x="-45040" y="2765828"/>
                <a:ext cx="20981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a:latin typeface="Bauhaus 93" panose="04030905020B02020C02" pitchFamily="82" charset="0"/>
                  </a:rPr>
                  <a:t>Sensing</a:t>
                </a:r>
              </a:p>
            </p:txBody>
          </p:sp>
          <p:sp>
            <p:nvSpPr>
              <p:cNvPr id="41" name="Title 1">
                <a:extLst>
                  <a:ext uri="{FF2B5EF4-FFF2-40B4-BE49-F238E27FC236}">
                    <a16:creationId xmlns:a16="http://schemas.microsoft.com/office/drawing/2014/main" id="{35EDC640-16D7-2AD7-545F-E412F6DE25B2}"/>
                  </a:ext>
                </a:extLst>
              </p:cNvPr>
              <p:cNvSpPr txBox="1">
                <a:spLocks/>
              </p:cNvSpPr>
              <p:nvPr/>
            </p:nvSpPr>
            <p:spPr>
              <a:xfrm rot="16200000">
                <a:off x="-1550269" y="1268629"/>
                <a:ext cx="20981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a:latin typeface="Bauhaus 93" panose="04030905020B02020C02" pitchFamily="82" charset="0"/>
                  </a:rPr>
                  <a:t>Brains</a:t>
                </a:r>
              </a:p>
            </p:txBody>
          </p:sp>
          <p:sp>
            <p:nvSpPr>
              <p:cNvPr id="42" name="Title 1">
                <a:extLst>
                  <a:ext uri="{FF2B5EF4-FFF2-40B4-BE49-F238E27FC236}">
                    <a16:creationId xmlns:a16="http://schemas.microsoft.com/office/drawing/2014/main" id="{4DC8E68C-07A4-C84D-0D2F-164B9AEF8D08}"/>
                  </a:ext>
                </a:extLst>
              </p:cNvPr>
              <p:cNvSpPr txBox="1">
                <a:spLocks/>
              </p:cNvSpPr>
              <p:nvPr/>
            </p:nvSpPr>
            <p:spPr>
              <a:xfrm rot="5400000">
                <a:off x="-1629499" y="4263802"/>
                <a:ext cx="20981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a:latin typeface="Bauhaus 93" panose="04030905020B02020C02" pitchFamily="82" charset="0"/>
                  </a:rPr>
                  <a:t>Power</a:t>
                </a:r>
              </a:p>
            </p:txBody>
          </p:sp>
          <p:sp>
            <p:nvSpPr>
              <p:cNvPr id="43" name="Title 1">
                <a:extLst>
                  <a:ext uri="{FF2B5EF4-FFF2-40B4-BE49-F238E27FC236}">
                    <a16:creationId xmlns:a16="http://schemas.microsoft.com/office/drawing/2014/main" id="{D9C4B822-8D76-0C85-6337-FD719DF4A5D5}"/>
                  </a:ext>
                </a:extLst>
              </p:cNvPr>
              <p:cNvSpPr txBox="1">
                <a:spLocks/>
              </p:cNvSpPr>
              <p:nvPr/>
            </p:nvSpPr>
            <p:spPr>
              <a:xfrm rot="10800000">
                <a:off x="-3203512" y="2740018"/>
                <a:ext cx="20981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a:latin typeface="Bauhaus 93" panose="04030905020B02020C02" pitchFamily="82" charset="0"/>
                  </a:rPr>
                  <a:t>Motion</a:t>
                </a:r>
              </a:p>
            </p:txBody>
          </p:sp>
        </p:grpSp>
        <p:pic>
          <p:nvPicPr>
            <p:cNvPr id="38" name="Graphic 37" descr="Satellite dish with solid fill">
              <a:extLst>
                <a:ext uri="{FF2B5EF4-FFF2-40B4-BE49-F238E27FC236}">
                  <a16:creationId xmlns:a16="http://schemas.microsoft.com/office/drawing/2014/main" id="{28487797-6F0E-B1EF-F3A5-6B0FBA54496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753638" y="2845287"/>
              <a:ext cx="1115019" cy="1115019"/>
            </a:xfrm>
            <a:prstGeom prst="rect">
              <a:avLst/>
            </a:prstGeom>
            <a:effectLst>
              <a:outerShdw blurRad="50800" dist="38100" dir="8100000" algn="tr" rotWithShape="0">
                <a:prstClr val="black">
                  <a:alpha val="40000"/>
                </a:prstClr>
              </a:outerShdw>
            </a:effectLst>
          </p:spPr>
        </p:pic>
      </p:grpSp>
    </p:spTree>
    <p:extLst>
      <p:ext uri="{BB962C8B-B14F-4D97-AF65-F5344CB8AC3E}">
        <p14:creationId xmlns:p14="http://schemas.microsoft.com/office/powerpoint/2010/main" val="1884339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84846-FCAA-54CB-F4A9-E18CCD96AC87}"/>
            </a:ext>
          </a:extLst>
        </p:cNvPr>
        <p:cNvGrpSpPr/>
        <p:nvPr/>
      </p:nvGrpSpPr>
      <p:grpSpPr>
        <a:xfrm>
          <a:off x="0" y="0"/>
          <a:ext cx="0" cy="0"/>
          <a:chOff x="0" y="0"/>
          <a:chExt cx="0" cy="0"/>
        </a:xfrm>
      </p:grpSpPr>
      <p:sp>
        <p:nvSpPr>
          <p:cNvPr id="32" name="Rectangle 31">
            <a:extLst>
              <a:ext uri="{FF2B5EF4-FFF2-40B4-BE49-F238E27FC236}">
                <a16:creationId xmlns:a16="http://schemas.microsoft.com/office/drawing/2014/main" id="{7D17E053-AE75-8668-D54F-BA56357CE9A8}"/>
              </a:ext>
            </a:extLst>
          </p:cNvPr>
          <p:cNvSpPr/>
          <p:nvPr/>
        </p:nvSpPr>
        <p:spPr>
          <a:xfrm>
            <a:off x="0" y="-18389"/>
            <a:ext cx="12192000" cy="6876389"/>
          </a:xfrm>
          <a:prstGeom prst="rect">
            <a:avLst/>
          </a:prstGeom>
          <a:gradFill>
            <a:gsLst>
              <a:gs pos="0">
                <a:schemeClr val="bg1">
                  <a:lumMod val="50000"/>
                  <a:alpha val="71000"/>
                </a:schemeClr>
              </a:gs>
              <a:gs pos="75000">
                <a:schemeClr val="tx1">
                  <a:lumMod val="85000"/>
                  <a:lumOff val="15000"/>
                  <a:alpha val="58000"/>
                </a:schemeClr>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camera&#10;&#10;AI-generated content may be incorrect.">
            <a:extLst>
              <a:ext uri="{FF2B5EF4-FFF2-40B4-BE49-F238E27FC236}">
                <a16:creationId xmlns:a16="http://schemas.microsoft.com/office/drawing/2014/main" id="{06E626C7-020C-9B55-633D-627CF7AAFD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762106">
            <a:off x="2692840" y="7532395"/>
            <a:ext cx="3749054" cy="3409089"/>
          </a:xfrm>
          <a:prstGeom prst="rect">
            <a:avLst/>
          </a:prstGeom>
          <a:effectLst>
            <a:outerShdw blurRad="50800" dist="38100" dir="8100000" algn="tr" rotWithShape="0">
              <a:prstClr val="black">
                <a:alpha val="40000"/>
              </a:prstClr>
            </a:outerShdw>
          </a:effectLst>
        </p:spPr>
      </p:pic>
      <p:pic>
        <p:nvPicPr>
          <p:cNvPr id="9" name="Picture 8" descr="A black switch with a red roller&#10;&#10;AI-generated content may be incorrect.">
            <a:extLst>
              <a:ext uri="{FF2B5EF4-FFF2-40B4-BE49-F238E27FC236}">
                <a16:creationId xmlns:a16="http://schemas.microsoft.com/office/drawing/2014/main" id="{60FA9CD2-33E9-3E9C-1346-034477E6B9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0393" y="7815969"/>
            <a:ext cx="2473946" cy="2473946"/>
          </a:xfrm>
          <a:prstGeom prst="rect">
            <a:avLst/>
          </a:prstGeom>
          <a:effectLst>
            <a:outerShdw blurRad="50800" dist="38100" dir="8100000" algn="tr" rotWithShape="0">
              <a:prstClr val="black">
                <a:alpha val="40000"/>
              </a:prstClr>
            </a:outerShdw>
          </a:effectLst>
        </p:spPr>
      </p:pic>
      <p:sp>
        <p:nvSpPr>
          <p:cNvPr id="16" name="Rectangle: Rounded Corners 15">
            <a:extLst>
              <a:ext uri="{FF2B5EF4-FFF2-40B4-BE49-F238E27FC236}">
                <a16:creationId xmlns:a16="http://schemas.microsoft.com/office/drawing/2014/main" id="{EBBE81CA-9FFA-A8AC-44F6-D7C2145077A8}"/>
              </a:ext>
            </a:extLst>
          </p:cNvPr>
          <p:cNvSpPr/>
          <p:nvPr/>
        </p:nvSpPr>
        <p:spPr>
          <a:xfrm>
            <a:off x="-2091" y="-640873"/>
            <a:ext cx="12192000" cy="7967708"/>
          </a:xfrm>
          <a:prstGeom prst="roundRect">
            <a:avLst>
              <a:gd name="adj" fmla="val 5281"/>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E61C8C3-E3CA-0134-238A-E74C7F8FC6FC}"/>
              </a:ext>
            </a:extLst>
          </p:cNvPr>
          <p:cNvSpPr txBox="1"/>
          <p:nvPr/>
        </p:nvSpPr>
        <p:spPr>
          <a:xfrm>
            <a:off x="6236689" y="8758212"/>
            <a:ext cx="5480240" cy="234365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CA" sz="2000">
                <a:latin typeface="Arial" panose="020B0604020202020204" pitchFamily="34" charset="0"/>
                <a:cs typeface="Arial" panose="020B0604020202020204" pitchFamily="34" charset="0"/>
              </a:rPr>
              <a:t>100-degree field of view (FOV)</a:t>
            </a:r>
          </a:p>
          <a:p>
            <a:pPr marL="285750" indent="-285750">
              <a:lnSpc>
                <a:spcPct val="150000"/>
              </a:lnSpc>
              <a:buFont typeface="Arial" panose="020B0604020202020204" pitchFamily="34" charset="0"/>
              <a:buChar char="•"/>
            </a:pPr>
            <a:r>
              <a:rPr lang="en-CA" sz="2000">
                <a:latin typeface="Arial" panose="020B0604020202020204" pitchFamily="34" charset="0"/>
                <a:cs typeface="Arial" panose="020B0604020202020204" pitchFamily="34" charset="0"/>
              </a:rPr>
              <a:t>USB type A connector</a:t>
            </a:r>
          </a:p>
          <a:p>
            <a:pPr marL="285750" indent="-285750">
              <a:lnSpc>
                <a:spcPct val="150000"/>
              </a:lnSpc>
              <a:buFont typeface="Arial" panose="020B0604020202020204" pitchFamily="34" charset="0"/>
              <a:buChar char="•"/>
            </a:pPr>
            <a:r>
              <a:rPr lang="en-CA" sz="2000">
                <a:latin typeface="Arial" panose="020B0604020202020204" pitchFamily="34" charset="0"/>
                <a:cs typeface="Arial" panose="020B0604020202020204" pitchFamily="34" charset="0"/>
              </a:rPr>
              <a:t>Capable of 30 frames per second (fps) at 1280x720 pixel resolution</a:t>
            </a:r>
          </a:p>
          <a:p>
            <a:pPr marL="285750" indent="-285750">
              <a:lnSpc>
                <a:spcPct val="150000"/>
              </a:lnSpc>
              <a:buFont typeface="Arial" panose="020B0604020202020204" pitchFamily="34" charset="0"/>
              <a:buChar char="•"/>
            </a:pPr>
            <a:r>
              <a:rPr lang="en-CA" sz="2000">
                <a:latin typeface="Arial" panose="020B0604020202020204" pitchFamily="34" charset="0"/>
                <a:cs typeface="Arial" panose="020B0604020202020204" pitchFamily="34" charset="0"/>
              </a:rPr>
              <a:t>Night vision capable with IR CUT filter</a:t>
            </a:r>
          </a:p>
        </p:txBody>
      </p:sp>
      <p:sp>
        <p:nvSpPr>
          <p:cNvPr id="13" name="TextBox 12">
            <a:extLst>
              <a:ext uri="{FF2B5EF4-FFF2-40B4-BE49-F238E27FC236}">
                <a16:creationId xmlns:a16="http://schemas.microsoft.com/office/drawing/2014/main" id="{F8514E65-9313-11A3-1936-5B084D435CA4}"/>
              </a:ext>
            </a:extLst>
          </p:cNvPr>
          <p:cNvSpPr txBox="1"/>
          <p:nvPr/>
        </p:nvSpPr>
        <p:spPr>
          <a:xfrm>
            <a:off x="6093909" y="9602578"/>
            <a:ext cx="4343621" cy="142032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CA" sz="2000">
                <a:latin typeface="Arial" panose="020B0604020202020204" pitchFamily="34" charset="0"/>
                <a:cs typeface="Arial" panose="020B0604020202020204" pitchFamily="34" charset="0"/>
              </a:rPr>
              <a:t>Sets turning distance boundaries</a:t>
            </a:r>
          </a:p>
          <a:p>
            <a:pPr marL="285750" indent="-285750">
              <a:lnSpc>
                <a:spcPct val="150000"/>
              </a:lnSpc>
              <a:buFont typeface="Arial" panose="020B0604020202020204" pitchFamily="34" charset="0"/>
              <a:buChar char="•"/>
            </a:pPr>
            <a:r>
              <a:rPr lang="en-CA" sz="2000">
                <a:latin typeface="Arial" panose="020B0604020202020204" pitchFamily="34" charset="0"/>
                <a:cs typeface="Arial" panose="020B0604020202020204" pitchFamily="34" charset="0"/>
              </a:rPr>
              <a:t>Sets </a:t>
            </a:r>
            <a:r>
              <a:rPr lang="en-CA" sz="2000" err="1">
                <a:latin typeface="Arial" panose="020B0604020202020204" pitchFamily="34" charset="0"/>
                <a:cs typeface="Arial" panose="020B0604020202020204" pitchFamily="34" charset="0"/>
              </a:rPr>
              <a:t>homepoint</a:t>
            </a:r>
            <a:endParaRPr lang="en-CA" sz="200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endParaRPr lang="en-CA" sz="2000">
              <a:solidFill>
                <a:schemeClr val="bg1"/>
              </a:solidFill>
              <a:latin typeface="Arial" panose="020B0604020202020204" pitchFamily="34" charset="0"/>
              <a:cs typeface="Arial" panose="020B0604020202020204" pitchFamily="34" charset="0"/>
            </a:endParaRPr>
          </a:p>
        </p:txBody>
      </p:sp>
      <p:sp>
        <p:nvSpPr>
          <p:cNvPr id="2" name="Flowchart: Data 1">
            <a:extLst>
              <a:ext uri="{FF2B5EF4-FFF2-40B4-BE49-F238E27FC236}">
                <a16:creationId xmlns:a16="http://schemas.microsoft.com/office/drawing/2014/main" id="{F8D97A7E-A028-2AF5-E1B0-33538E205836}"/>
              </a:ext>
            </a:extLst>
          </p:cNvPr>
          <p:cNvSpPr/>
          <p:nvPr/>
        </p:nvSpPr>
        <p:spPr>
          <a:xfrm rot="2301660">
            <a:off x="12236661" y="3295523"/>
            <a:ext cx="6611600" cy="865914"/>
          </a:xfrm>
          <a:prstGeom prst="flowChartInputOutput">
            <a:avLst/>
          </a:prstGeom>
          <a:solidFill>
            <a:schemeClr val="bg1">
              <a:lumMod val="8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Data 6">
            <a:extLst>
              <a:ext uri="{FF2B5EF4-FFF2-40B4-BE49-F238E27FC236}">
                <a16:creationId xmlns:a16="http://schemas.microsoft.com/office/drawing/2014/main" id="{EC057976-7DB5-7007-A8D0-14258D1C99C8}"/>
              </a:ext>
            </a:extLst>
          </p:cNvPr>
          <p:cNvSpPr/>
          <p:nvPr/>
        </p:nvSpPr>
        <p:spPr>
          <a:xfrm rot="2301660">
            <a:off x="3078345" y="-2944610"/>
            <a:ext cx="6611600" cy="842443"/>
          </a:xfrm>
          <a:prstGeom prst="flowChartInputOutput">
            <a:avLst/>
          </a:prstGeom>
          <a:solidFill>
            <a:schemeClr val="tx1">
              <a:lumMod val="85000"/>
              <a:lumOff val="1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Data 13">
            <a:extLst>
              <a:ext uri="{FF2B5EF4-FFF2-40B4-BE49-F238E27FC236}">
                <a16:creationId xmlns:a16="http://schemas.microsoft.com/office/drawing/2014/main" id="{D19109A8-6438-88DD-1546-2EDE07E24F36}"/>
              </a:ext>
            </a:extLst>
          </p:cNvPr>
          <p:cNvSpPr/>
          <p:nvPr/>
        </p:nvSpPr>
        <p:spPr>
          <a:xfrm rot="2301660">
            <a:off x="7820750" y="563441"/>
            <a:ext cx="6611600" cy="865914"/>
          </a:xfrm>
          <a:prstGeom prst="flowChartInputOutput">
            <a:avLst/>
          </a:prstGeom>
          <a:solidFill>
            <a:srgbClr val="FF000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Data 19">
            <a:extLst>
              <a:ext uri="{FF2B5EF4-FFF2-40B4-BE49-F238E27FC236}">
                <a16:creationId xmlns:a16="http://schemas.microsoft.com/office/drawing/2014/main" id="{5CFFFCC9-114E-C7D5-C527-6ADB96618954}"/>
              </a:ext>
            </a:extLst>
          </p:cNvPr>
          <p:cNvSpPr/>
          <p:nvPr/>
        </p:nvSpPr>
        <p:spPr>
          <a:xfrm rot="2301660">
            <a:off x="7343811" y="988078"/>
            <a:ext cx="6611600" cy="842443"/>
          </a:xfrm>
          <a:prstGeom prst="flowChartInputOutpu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close-up of a computer chip&#10;&#10;AI-generated content may be incorrect.">
            <a:extLst>
              <a:ext uri="{FF2B5EF4-FFF2-40B4-BE49-F238E27FC236}">
                <a16:creationId xmlns:a16="http://schemas.microsoft.com/office/drawing/2014/main" id="{CD0BD3D0-AB21-9FCC-0771-963FDCCC24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9764" y="4055509"/>
            <a:ext cx="4419682" cy="2947606"/>
          </a:xfrm>
          <a:prstGeom prst="rect">
            <a:avLst/>
          </a:prstGeom>
          <a:effectLst>
            <a:outerShdw blurRad="50800" dist="38100" dir="8100000" algn="tr" rotWithShape="0">
              <a:prstClr val="black">
                <a:alpha val="40000"/>
              </a:prstClr>
            </a:outerShdw>
          </a:effectLst>
        </p:spPr>
      </p:pic>
      <p:pic>
        <p:nvPicPr>
          <p:cNvPr id="23" name="Picture 22">
            <a:extLst>
              <a:ext uri="{FF2B5EF4-FFF2-40B4-BE49-F238E27FC236}">
                <a16:creationId xmlns:a16="http://schemas.microsoft.com/office/drawing/2014/main" id="{A42BF600-F697-D1C5-EDFB-B17C18A6BB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8169" y="416403"/>
            <a:ext cx="2960569" cy="2303930"/>
          </a:xfrm>
          <a:prstGeom prst="rect">
            <a:avLst/>
          </a:prstGeom>
          <a:effectLst>
            <a:outerShdw blurRad="50800" dist="38100" dir="8100000" algn="tr" rotWithShape="0">
              <a:prstClr val="black">
                <a:alpha val="40000"/>
              </a:prstClr>
            </a:outerShdw>
          </a:effectLst>
        </p:spPr>
      </p:pic>
      <p:pic>
        <p:nvPicPr>
          <p:cNvPr id="25" name="Picture 24" descr="A close-up of a circuit board&#10;&#10;AI-generated content may be incorrect.">
            <a:extLst>
              <a:ext uri="{FF2B5EF4-FFF2-40B4-BE49-F238E27FC236}">
                <a16:creationId xmlns:a16="http://schemas.microsoft.com/office/drawing/2014/main" id="{8E4E1250-535C-A029-AA10-4B5774990B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49506" y="1782273"/>
            <a:ext cx="2714975" cy="2714975"/>
          </a:xfrm>
          <a:prstGeom prst="rect">
            <a:avLst/>
          </a:prstGeom>
          <a:effectLst>
            <a:outerShdw blurRad="50800" dist="38100" dir="8100000" algn="tr" rotWithShape="0">
              <a:prstClr val="black">
                <a:alpha val="40000"/>
              </a:prstClr>
            </a:outerShdw>
          </a:effectLst>
        </p:spPr>
      </p:pic>
      <p:sp>
        <p:nvSpPr>
          <p:cNvPr id="26" name="TextBox 25">
            <a:extLst>
              <a:ext uri="{FF2B5EF4-FFF2-40B4-BE49-F238E27FC236}">
                <a16:creationId xmlns:a16="http://schemas.microsoft.com/office/drawing/2014/main" id="{67044553-AE31-9CDA-FD3E-BC856ECEB35A}"/>
              </a:ext>
            </a:extLst>
          </p:cNvPr>
          <p:cNvSpPr txBox="1"/>
          <p:nvPr/>
        </p:nvSpPr>
        <p:spPr>
          <a:xfrm>
            <a:off x="6940127" y="4668577"/>
            <a:ext cx="2666399" cy="1754326"/>
          </a:xfrm>
          <a:prstGeom prst="rect">
            <a:avLst/>
          </a:prstGeom>
          <a:noFill/>
          <a:effectLst>
            <a:outerShdw blurRad="50800" dist="38100" dir="8100000" algn="tr"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US">
                <a:solidFill>
                  <a:schemeClr val="bg1"/>
                </a:solidFill>
              </a:rPr>
              <a:t>Powerful/Fast chipset (2.4Ghz)</a:t>
            </a:r>
          </a:p>
          <a:p>
            <a:pPr marL="285750" indent="-285750">
              <a:buFont typeface="Arial" panose="020B0604020202020204" pitchFamily="34" charset="0"/>
              <a:buChar char="•"/>
            </a:pPr>
            <a:r>
              <a:rPr lang="en-US">
                <a:solidFill>
                  <a:schemeClr val="bg1"/>
                </a:solidFill>
              </a:rPr>
              <a:t>Easy to operate and program</a:t>
            </a:r>
          </a:p>
          <a:p>
            <a:pPr marL="285750" indent="-285750">
              <a:buFont typeface="Arial" panose="020B0604020202020204" pitchFamily="34" charset="0"/>
              <a:buChar char="•"/>
            </a:pPr>
            <a:r>
              <a:rPr lang="en-US">
                <a:solidFill>
                  <a:schemeClr val="bg1"/>
                </a:solidFill>
              </a:rPr>
              <a:t>Wide array of available connections</a:t>
            </a:r>
          </a:p>
        </p:txBody>
      </p:sp>
      <p:sp>
        <p:nvSpPr>
          <p:cNvPr id="27" name="TextBox 26">
            <a:extLst>
              <a:ext uri="{FF2B5EF4-FFF2-40B4-BE49-F238E27FC236}">
                <a16:creationId xmlns:a16="http://schemas.microsoft.com/office/drawing/2014/main" id="{031382BA-03D2-BB05-C6C9-0164FA71210D}"/>
              </a:ext>
            </a:extLst>
          </p:cNvPr>
          <p:cNvSpPr txBox="1"/>
          <p:nvPr/>
        </p:nvSpPr>
        <p:spPr>
          <a:xfrm>
            <a:off x="5224327" y="460751"/>
            <a:ext cx="3341901" cy="1477328"/>
          </a:xfrm>
          <a:prstGeom prst="rect">
            <a:avLst/>
          </a:prstGeom>
          <a:noFill/>
          <a:effectLst>
            <a:outerShdw blurRad="50800" dist="38100" dir="8100000" algn="tr"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US">
                <a:solidFill>
                  <a:schemeClr val="bg1"/>
                </a:solidFill>
              </a:rPr>
              <a:t>Plenty of experience</a:t>
            </a:r>
          </a:p>
          <a:p>
            <a:pPr marL="285750" indent="-285750">
              <a:buFont typeface="Arial" panose="020B0604020202020204" pitchFamily="34" charset="0"/>
              <a:buChar char="•"/>
            </a:pPr>
            <a:r>
              <a:rPr lang="en-US">
                <a:solidFill>
                  <a:schemeClr val="bg1"/>
                </a:solidFill>
              </a:rPr>
              <a:t>Great for controlling motors, sensors, deterrents</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
        <p:nvSpPr>
          <p:cNvPr id="28" name="TextBox 27">
            <a:extLst>
              <a:ext uri="{FF2B5EF4-FFF2-40B4-BE49-F238E27FC236}">
                <a16:creationId xmlns:a16="http://schemas.microsoft.com/office/drawing/2014/main" id="{DD2BBF78-E589-5391-5132-E8D44D02BBBB}"/>
              </a:ext>
            </a:extLst>
          </p:cNvPr>
          <p:cNvSpPr txBox="1"/>
          <p:nvPr/>
        </p:nvSpPr>
        <p:spPr>
          <a:xfrm>
            <a:off x="7516453" y="2534998"/>
            <a:ext cx="3060477" cy="1200329"/>
          </a:xfrm>
          <a:prstGeom prst="rect">
            <a:avLst/>
          </a:prstGeom>
          <a:noFill/>
          <a:effectLst>
            <a:outerShdw blurRad="50800" dist="38100" dir="8100000" algn="tr"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US" dirty="0">
                <a:solidFill>
                  <a:schemeClr val="bg1"/>
                </a:solidFill>
              </a:rPr>
              <a:t>Available in electronics prep room</a:t>
            </a:r>
          </a:p>
          <a:p>
            <a:pPr marL="285750" indent="-285750">
              <a:buFont typeface="Arial" panose="020B0604020202020204" pitchFamily="34" charset="0"/>
              <a:buChar char="•"/>
            </a:pPr>
            <a:r>
              <a:rPr lang="en-US" dirty="0">
                <a:solidFill>
                  <a:schemeClr val="bg1"/>
                </a:solidFill>
              </a:rPr>
              <a:t>Can handle high currents (up to 2A)</a:t>
            </a:r>
          </a:p>
        </p:txBody>
      </p:sp>
      <p:sp>
        <p:nvSpPr>
          <p:cNvPr id="29" name="TextBox 28">
            <a:extLst>
              <a:ext uri="{FF2B5EF4-FFF2-40B4-BE49-F238E27FC236}">
                <a16:creationId xmlns:a16="http://schemas.microsoft.com/office/drawing/2014/main" id="{A156B908-7947-BCD7-F0FE-6EA8FC466B67}"/>
              </a:ext>
            </a:extLst>
          </p:cNvPr>
          <p:cNvSpPr txBox="1"/>
          <p:nvPr/>
        </p:nvSpPr>
        <p:spPr>
          <a:xfrm>
            <a:off x="3462737" y="4270959"/>
            <a:ext cx="1698028" cy="369332"/>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b="1">
                <a:solidFill>
                  <a:schemeClr val="bg1"/>
                </a:solidFill>
                <a:latin typeface="Bauhaus 93" panose="04030905020B02020C02" pitchFamily="82" charset="0"/>
                <a:cs typeface="Arial" panose="020B0604020202020204" pitchFamily="34" charset="0"/>
              </a:rPr>
              <a:t>Raspberry Pi</a:t>
            </a:r>
          </a:p>
        </p:txBody>
      </p:sp>
      <p:sp>
        <p:nvSpPr>
          <p:cNvPr id="30" name="TextBox 29">
            <a:extLst>
              <a:ext uri="{FF2B5EF4-FFF2-40B4-BE49-F238E27FC236}">
                <a16:creationId xmlns:a16="http://schemas.microsoft.com/office/drawing/2014/main" id="{B4F3B19D-6571-B4A2-6363-94604C9C39BC}"/>
              </a:ext>
            </a:extLst>
          </p:cNvPr>
          <p:cNvSpPr txBox="1"/>
          <p:nvPr/>
        </p:nvSpPr>
        <p:spPr>
          <a:xfrm>
            <a:off x="3449047" y="59282"/>
            <a:ext cx="1200491" cy="369332"/>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b="1">
                <a:solidFill>
                  <a:schemeClr val="bg1"/>
                </a:solidFill>
                <a:latin typeface="Bauhaus 93" panose="04030905020B02020C02" pitchFamily="82" charset="0"/>
                <a:cs typeface="Arial" panose="020B0604020202020204" pitchFamily="34" charset="0"/>
              </a:rPr>
              <a:t>Arduino</a:t>
            </a:r>
          </a:p>
        </p:txBody>
      </p:sp>
      <p:sp>
        <p:nvSpPr>
          <p:cNvPr id="31" name="TextBox 30">
            <a:extLst>
              <a:ext uri="{FF2B5EF4-FFF2-40B4-BE49-F238E27FC236}">
                <a16:creationId xmlns:a16="http://schemas.microsoft.com/office/drawing/2014/main" id="{BE6156F3-CBB0-B68D-26A6-ECD92FB59432}"/>
              </a:ext>
            </a:extLst>
          </p:cNvPr>
          <p:cNvSpPr txBox="1"/>
          <p:nvPr/>
        </p:nvSpPr>
        <p:spPr>
          <a:xfrm>
            <a:off x="5270183" y="1676959"/>
            <a:ext cx="2779221" cy="369332"/>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b="1">
                <a:solidFill>
                  <a:schemeClr val="bg1"/>
                </a:solidFill>
                <a:latin typeface="Bauhaus 93" panose="04030905020B02020C02" pitchFamily="82" charset="0"/>
                <a:cs typeface="Arial" panose="020B0604020202020204" pitchFamily="34" charset="0"/>
              </a:rPr>
              <a:t>Motor Control Module</a:t>
            </a:r>
          </a:p>
        </p:txBody>
      </p:sp>
      <p:sp>
        <p:nvSpPr>
          <p:cNvPr id="33" name="Flowchart: Data 32">
            <a:extLst>
              <a:ext uri="{FF2B5EF4-FFF2-40B4-BE49-F238E27FC236}">
                <a16:creationId xmlns:a16="http://schemas.microsoft.com/office/drawing/2014/main" id="{099C71EC-5F6A-FD5F-0BA8-3427FDF6EEA7}"/>
              </a:ext>
            </a:extLst>
          </p:cNvPr>
          <p:cNvSpPr/>
          <p:nvPr/>
        </p:nvSpPr>
        <p:spPr>
          <a:xfrm rot="2301660">
            <a:off x="17368872" y="9287526"/>
            <a:ext cx="6611600" cy="842443"/>
          </a:xfrm>
          <a:prstGeom prst="flowChartInputOutput">
            <a:avLst/>
          </a:prstGeom>
          <a:solidFill>
            <a:schemeClr val="tx1">
              <a:lumMod val="75000"/>
              <a:lumOff val="2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Data 33">
            <a:extLst>
              <a:ext uri="{FF2B5EF4-FFF2-40B4-BE49-F238E27FC236}">
                <a16:creationId xmlns:a16="http://schemas.microsoft.com/office/drawing/2014/main" id="{3C67B987-CBAB-39B8-9210-F08CAA6D4807}"/>
              </a:ext>
            </a:extLst>
          </p:cNvPr>
          <p:cNvSpPr/>
          <p:nvPr/>
        </p:nvSpPr>
        <p:spPr>
          <a:xfrm rot="2301660">
            <a:off x="-889164" y="-6053043"/>
            <a:ext cx="6611600" cy="842443"/>
          </a:xfrm>
          <a:prstGeom prst="flowChartInputOutput">
            <a:avLst/>
          </a:prstGeom>
          <a:solidFill>
            <a:schemeClr val="tx1">
              <a:lumMod val="95000"/>
              <a:lumOff val="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9B92ACA2-F86E-366E-BD25-925B6B679E41}"/>
              </a:ext>
            </a:extLst>
          </p:cNvPr>
          <p:cNvSpPr/>
          <p:nvPr/>
        </p:nvSpPr>
        <p:spPr>
          <a:xfrm>
            <a:off x="0" y="-8954768"/>
            <a:ext cx="12192000" cy="7967708"/>
          </a:xfrm>
          <a:prstGeom prst="roundRect">
            <a:avLst>
              <a:gd name="adj" fmla="val 528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descr="A small black and silver machine&#10;&#10;AI-generated content may be incorrect.">
            <a:extLst>
              <a:ext uri="{FF2B5EF4-FFF2-40B4-BE49-F238E27FC236}">
                <a16:creationId xmlns:a16="http://schemas.microsoft.com/office/drawing/2014/main" id="{BDE2207B-E899-B9EF-2F8D-9C45B75FB3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14333" y="-11920067"/>
            <a:ext cx="3180012" cy="3180012"/>
          </a:xfrm>
          <a:prstGeom prst="rect">
            <a:avLst/>
          </a:prstGeom>
        </p:spPr>
      </p:pic>
      <p:pic>
        <p:nvPicPr>
          <p:cNvPr id="37" name="Picture 36">
            <a:extLst>
              <a:ext uri="{FF2B5EF4-FFF2-40B4-BE49-F238E27FC236}">
                <a16:creationId xmlns:a16="http://schemas.microsoft.com/office/drawing/2014/main" id="{7089FB0D-02B5-27AF-F070-976BE6D1759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51455" y="-15565196"/>
            <a:ext cx="4010103" cy="2886467"/>
          </a:xfrm>
          <a:prstGeom prst="rect">
            <a:avLst/>
          </a:prstGeom>
        </p:spPr>
      </p:pic>
      <p:sp>
        <p:nvSpPr>
          <p:cNvPr id="38" name="TextBox 37">
            <a:extLst>
              <a:ext uri="{FF2B5EF4-FFF2-40B4-BE49-F238E27FC236}">
                <a16:creationId xmlns:a16="http://schemas.microsoft.com/office/drawing/2014/main" id="{A0013259-356D-7203-F809-F7DDC125D49E}"/>
              </a:ext>
            </a:extLst>
          </p:cNvPr>
          <p:cNvSpPr txBox="1"/>
          <p:nvPr/>
        </p:nvSpPr>
        <p:spPr>
          <a:xfrm>
            <a:off x="7394345" y="-10911489"/>
            <a:ext cx="2819647" cy="923330"/>
          </a:xfrm>
          <a:prstGeom prst="rect">
            <a:avLst/>
          </a:prstGeom>
          <a:noFill/>
        </p:spPr>
        <p:txBody>
          <a:bodyPr wrap="square" rtlCol="0">
            <a:spAutoFit/>
          </a:bodyPr>
          <a:lstStyle/>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High speed (1200rpm)</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Precise</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Cheap(er)</a:t>
            </a:r>
          </a:p>
        </p:txBody>
      </p:sp>
      <p:sp>
        <p:nvSpPr>
          <p:cNvPr id="39" name="TextBox 38">
            <a:extLst>
              <a:ext uri="{FF2B5EF4-FFF2-40B4-BE49-F238E27FC236}">
                <a16:creationId xmlns:a16="http://schemas.microsoft.com/office/drawing/2014/main" id="{01BCAC1B-E3BE-7A20-C2D9-F90E9ED37B8B}"/>
              </a:ext>
            </a:extLst>
          </p:cNvPr>
          <p:cNvSpPr txBox="1"/>
          <p:nvPr/>
        </p:nvSpPr>
        <p:spPr>
          <a:xfrm>
            <a:off x="6285589" y="-13260258"/>
            <a:ext cx="3172332" cy="923330"/>
          </a:xfrm>
          <a:prstGeom prst="rect">
            <a:avLst/>
          </a:prstGeom>
          <a:noFill/>
        </p:spPr>
        <p:txBody>
          <a:bodyPr wrap="square" rtlCol="0">
            <a:spAutoFit/>
          </a:bodyPr>
          <a:lstStyle/>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Sacrificing speed for higher torque</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Can turn more weight</a:t>
            </a:r>
          </a:p>
        </p:txBody>
      </p:sp>
      <p:sp>
        <p:nvSpPr>
          <p:cNvPr id="40" name="TextBox 39">
            <a:extLst>
              <a:ext uri="{FF2B5EF4-FFF2-40B4-BE49-F238E27FC236}">
                <a16:creationId xmlns:a16="http://schemas.microsoft.com/office/drawing/2014/main" id="{463CC2CB-1946-BF17-5030-DE9FAEC276E1}"/>
              </a:ext>
            </a:extLst>
          </p:cNvPr>
          <p:cNvSpPr txBox="1"/>
          <p:nvPr/>
        </p:nvSpPr>
        <p:spPr>
          <a:xfrm>
            <a:off x="4562503" y="-11913281"/>
            <a:ext cx="1934189" cy="646331"/>
          </a:xfrm>
          <a:prstGeom prst="rect">
            <a:avLst/>
          </a:prstGeom>
          <a:noFill/>
        </p:spPr>
        <p:txBody>
          <a:bodyPr wrap="square" rtlCol="0">
            <a:spAutoFit/>
          </a:bodyPr>
          <a:lstStyle/>
          <a:p>
            <a:r>
              <a:rPr lang="en-US" b="1">
                <a:latin typeface="Bauhaus 93" panose="04030905020B02020C02" pitchFamily="82" charset="0"/>
                <a:cs typeface="Arial" panose="020B0604020202020204" pitchFamily="34" charset="0"/>
              </a:rPr>
              <a:t>NEMA 17 Stepper Motor</a:t>
            </a:r>
          </a:p>
        </p:txBody>
      </p:sp>
      <p:sp>
        <p:nvSpPr>
          <p:cNvPr id="41" name="TextBox 40">
            <a:extLst>
              <a:ext uri="{FF2B5EF4-FFF2-40B4-BE49-F238E27FC236}">
                <a16:creationId xmlns:a16="http://schemas.microsoft.com/office/drawing/2014/main" id="{BE97CC39-346C-CB43-5955-4568B0A7B1C7}"/>
              </a:ext>
            </a:extLst>
          </p:cNvPr>
          <p:cNvSpPr txBox="1"/>
          <p:nvPr/>
        </p:nvSpPr>
        <p:spPr>
          <a:xfrm>
            <a:off x="2280144" y="-15206377"/>
            <a:ext cx="1934189" cy="369332"/>
          </a:xfrm>
          <a:prstGeom prst="rect">
            <a:avLst/>
          </a:prstGeom>
          <a:noFill/>
        </p:spPr>
        <p:txBody>
          <a:bodyPr wrap="square" rtlCol="0">
            <a:spAutoFit/>
          </a:bodyPr>
          <a:lstStyle/>
          <a:p>
            <a:r>
              <a:rPr lang="en-US" b="1">
                <a:latin typeface="Bauhaus 93" panose="04030905020B02020C02" pitchFamily="82" charset="0"/>
                <a:cs typeface="Arial" panose="020B0604020202020204" pitchFamily="34" charset="0"/>
              </a:rPr>
              <a:t>10:1 Gears</a:t>
            </a:r>
          </a:p>
        </p:txBody>
      </p:sp>
      <p:grpSp>
        <p:nvGrpSpPr>
          <p:cNvPr id="42" name="Group 41">
            <a:extLst>
              <a:ext uri="{FF2B5EF4-FFF2-40B4-BE49-F238E27FC236}">
                <a16:creationId xmlns:a16="http://schemas.microsoft.com/office/drawing/2014/main" id="{7533DF18-D7DC-436B-BE66-2FD5F0D864CC}"/>
              </a:ext>
            </a:extLst>
          </p:cNvPr>
          <p:cNvGrpSpPr/>
          <p:nvPr/>
        </p:nvGrpSpPr>
        <p:grpSpPr>
          <a:xfrm rot="5400000">
            <a:off x="-4143552" y="-89845"/>
            <a:ext cx="7012210" cy="7037685"/>
            <a:chOff x="-4143553" y="-89848"/>
            <a:chExt cx="7012210" cy="7037685"/>
          </a:xfrm>
        </p:grpSpPr>
        <p:grpSp>
          <p:nvGrpSpPr>
            <p:cNvPr id="43" name="Group 42">
              <a:extLst>
                <a:ext uri="{FF2B5EF4-FFF2-40B4-BE49-F238E27FC236}">
                  <a16:creationId xmlns:a16="http://schemas.microsoft.com/office/drawing/2014/main" id="{1A085FA6-657C-B4D3-74F4-01B13C84A9AD}"/>
                </a:ext>
              </a:extLst>
            </p:cNvPr>
            <p:cNvGrpSpPr/>
            <p:nvPr/>
          </p:nvGrpSpPr>
          <p:grpSpPr>
            <a:xfrm>
              <a:off x="-4143553" y="-89848"/>
              <a:ext cx="6535284" cy="7037685"/>
              <a:chOff x="-4143553" y="-89848"/>
              <a:chExt cx="6535284" cy="7037685"/>
            </a:xfrm>
            <a:effectLst>
              <a:outerShdw blurRad="50800" dist="38100" dir="8100000" algn="tr" rotWithShape="0">
                <a:prstClr val="black">
                  <a:alpha val="40000"/>
                </a:prstClr>
              </a:outerShdw>
            </a:effectLst>
          </p:grpSpPr>
          <p:grpSp>
            <p:nvGrpSpPr>
              <p:cNvPr id="45" name="Group 44">
                <a:extLst>
                  <a:ext uri="{FF2B5EF4-FFF2-40B4-BE49-F238E27FC236}">
                    <a16:creationId xmlns:a16="http://schemas.microsoft.com/office/drawing/2014/main" id="{AC7D757B-C3D0-3121-5D95-86B9B94EBA7C}"/>
                  </a:ext>
                </a:extLst>
              </p:cNvPr>
              <p:cNvGrpSpPr/>
              <p:nvPr/>
            </p:nvGrpSpPr>
            <p:grpSpPr>
              <a:xfrm rot="5400000">
                <a:off x="-4394754" y="161353"/>
                <a:ext cx="7037685" cy="6535284"/>
                <a:chOff x="1929283" y="568713"/>
                <a:chExt cx="6772775" cy="6289287"/>
              </a:xfrm>
            </p:grpSpPr>
            <p:sp>
              <p:nvSpPr>
                <p:cNvPr id="50" name="Freeform: Shape 49">
                  <a:extLst>
                    <a:ext uri="{FF2B5EF4-FFF2-40B4-BE49-F238E27FC236}">
                      <a16:creationId xmlns:a16="http://schemas.microsoft.com/office/drawing/2014/main" id="{163C23ED-76C2-B5DD-2B2D-751EBB86ED3F}"/>
                    </a:ext>
                  </a:extLst>
                </p:cNvPr>
                <p:cNvSpPr/>
                <p:nvPr/>
              </p:nvSpPr>
              <p:spPr>
                <a:xfrm>
                  <a:off x="2412905" y="568713"/>
                  <a:ext cx="5718259" cy="5720574"/>
                </a:xfrm>
                <a:custGeom>
                  <a:avLst/>
                  <a:gdLst>
                    <a:gd name="connsiteX0" fmla="*/ 5598405 w 5718259"/>
                    <a:gd name="connsiteY0" fmla="*/ 3625636 h 5720574"/>
                    <a:gd name="connsiteX1" fmla="*/ 5718259 w 5718259"/>
                    <a:gd name="connsiteY1" fmla="*/ 3625636 h 5720574"/>
                    <a:gd name="connsiteX2" fmla="*/ 5688526 w 5718259"/>
                    <a:gd name="connsiteY2" fmla="*/ 3741271 h 5720574"/>
                    <a:gd name="connsiteX3" fmla="*/ 3809318 w 5718259"/>
                    <a:gd name="connsiteY3" fmla="*/ 5667216 h 5720574"/>
                    <a:gd name="connsiteX4" fmla="*/ 3627828 w 5718259"/>
                    <a:gd name="connsiteY4" fmla="*/ 5720574 h 5720574"/>
                    <a:gd name="connsiteX5" fmla="*/ 3627828 w 5718259"/>
                    <a:gd name="connsiteY5" fmla="*/ 5599530 h 5720574"/>
                    <a:gd name="connsiteX6" fmla="*/ 3772051 w 5718259"/>
                    <a:gd name="connsiteY6" fmla="*/ 5557128 h 5720574"/>
                    <a:gd name="connsiteX7" fmla="*/ 5577557 w 5718259"/>
                    <a:gd name="connsiteY7" fmla="*/ 3706718 h 5720574"/>
                    <a:gd name="connsiteX8" fmla="*/ 0 w 5718259"/>
                    <a:gd name="connsiteY8" fmla="*/ 3625636 h 5720574"/>
                    <a:gd name="connsiteX9" fmla="*/ 119853 w 5718259"/>
                    <a:gd name="connsiteY9" fmla="*/ 3625636 h 5720574"/>
                    <a:gd name="connsiteX10" fmla="*/ 140702 w 5718259"/>
                    <a:gd name="connsiteY10" fmla="*/ 3706718 h 5720574"/>
                    <a:gd name="connsiteX11" fmla="*/ 1946207 w 5718259"/>
                    <a:gd name="connsiteY11" fmla="*/ 5557128 h 5720574"/>
                    <a:gd name="connsiteX12" fmla="*/ 2090430 w 5718259"/>
                    <a:gd name="connsiteY12" fmla="*/ 5599530 h 5720574"/>
                    <a:gd name="connsiteX13" fmla="*/ 2090430 w 5718259"/>
                    <a:gd name="connsiteY13" fmla="*/ 5720574 h 5720574"/>
                    <a:gd name="connsiteX14" fmla="*/ 1908941 w 5718259"/>
                    <a:gd name="connsiteY14" fmla="*/ 5667216 h 5720574"/>
                    <a:gd name="connsiteX15" fmla="*/ 29732 w 5718259"/>
                    <a:gd name="connsiteY15" fmla="*/ 3741271 h 5720574"/>
                    <a:gd name="connsiteX16" fmla="*/ 2090430 w 5718259"/>
                    <a:gd name="connsiteY16" fmla="*/ 1 h 5720574"/>
                    <a:gd name="connsiteX17" fmla="*/ 2090430 w 5718259"/>
                    <a:gd name="connsiteY17" fmla="*/ 121045 h 5720574"/>
                    <a:gd name="connsiteX18" fmla="*/ 1946207 w 5718259"/>
                    <a:gd name="connsiteY18" fmla="*/ 163447 h 5720574"/>
                    <a:gd name="connsiteX19" fmla="*/ 140702 w 5718259"/>
                    <a:gd name="connsiteY19" fmla="*/ 2013856 h 5720574"/>
                    <a:gd name="connsiteX20" fmla="*/ 121576 w 5718259"/>
                    <a:gd name="connsiteY20" fmla="*/ 2088238 h 5720574"/>
                    <a:gd name="connsiteX21" fmla="*/ 1723 w 5718259"/>
                    <a:gd name="connsiteY21" fmla="*/ 2088238 h 5720574"/>
                    <a:gd name="connsiteX22" fmla="*/ 29732 w 5718259"/>
                    <a:gd name="connsiteY22" fmla="*/ 1979304 h 5720574"/>
                    <a:gd name="connsiteX23" fmla="*/ 1908941 w 5718259"/>
                    <a:gd name="connsiteY23" fmla="*/ 53359 h 5720574"/>
                    <a:gd name="connsiteX24" fmla="*/ 3627828 w 5718259"/>
                    <a:gd name="connsiteY24" fmla="*/ 0 h 5720574"/>
                    <a:gd name="connsiteX25" fmla="*/ 3809318 w 5718259"/>
                    <a:gd name="connsiteY25" fmla="*/ 53359 h 5720574"/>
                    <a:gd name="connsiteX26" fmla="*/ 5688526 w 5718259"/>
                    <a:gd name="connsiteY26" fmla="*/ 1979304 h 5720574"/>
                    <a:gd name="connsiteX27" fmla="*/ 5716536 w 5718259"/>
                    <a:gd name="connsiteY27" fmla="*/ 2088238 h 5720574"/>
                    <a:gd name="connsiteX28" fmla="*/ 5596682 w 5718259"/>
                    <a:gd name="connsiteY28" fmla="*/ 2088238 h 5720574"/>
                    <a:gd name="connsiteX29" fmla="*/ 5577557 w 5718259"/>
                    <a:gd name="connsiteY29" fmla="*/ 2013856 h 5720574"/>
                    <a:gd name="connsiteX30" fmla="*/ 3772051 w 5718259"/>
                    <a:gd name="connsiteY30" fmla="*/ 163447 h 5720574"/>
                    <a:gd name="connsiteX31" fmla="*/ 3627828 w 5718259"/>
                    <a:gd name="connsiteY31" fmla="*/ 121045 h 572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18259" h="5720574">
                      <a:moveTo>
                        <a:pt x="5598405" y="3625636"/>
                      </a:moveTo>
                      <a:lnTo>
                        <a:pt x="5718259" y="3625636"/>
                      </a:lnTo>
                      <a:lnTo>
                        <a:pt x="5688526" y="3741271"/>
                      </a:lnTo>
                      <a:cubicBezTo>
                        <a:pt x="5407203" y="4645754"/>
                        <a:pt x="4704120" y="5364415"/>
                        <a:pt x="3809318" y="5667216"/>
                      </a:cubicBezTo>
                      <a:lnTo>
                        <a:pt x="3627828" y="5720574"/>
                      </a:lnTo>
                      <a:lnTo>
                        <a:pt x="3627828" y="5599530"/>
                      </a:lnTo>
                      <a:lnTo>
                        <a:pt x="3772051" y="5557128"/>
                      </a:lnTo>
                      <a:cubicBezTo>
                        <a:pt x="4631759" y="5266203"/>
                        <a:pt x="5307267" y="4575727"/>
                        <a:pt x="5577557" y="3706718"/>
                      </a:cubicBezTo>
                      <a:close/>
                      <a:moveTo>
                        <a:pt x="0" y="3625636"/>
                      </a:moveTo>
                      <a:lnTo>
                        <a:pt x="119853" y="3625636"/>
                      </a:lnTo>
                      <a:lnTo>
                        <a:pt x="140702" y="3706718"/>
                      </a:lnTo>
                      <a:cubicBezTo>
                        <a:pt x="410991" y="4575727"/>
                        <a:pt x="1086499" y="5266203"/>
                        <a:pt x="1946207" y="5557128"/>
                      </a:cubicBezTo>
                      <a:lnTo>
                        <a:pt x="2090430" y="5599530"/>
                      </a:lnTo>
                      <a:lnTo>
                        <a:pt x="2090430" y="5720574"/>
                      </a:lnTo>
                      <a:lnTo>
                        <a:pt x="1908941" y="5667216"/>
                      </a:lnTo>
                      <a:cubicBezTo>
                        <a:pt x="1014139" y="5364415"/>
                        <a:pt x="311056" y="4645754"/>
                        <a:pt x="29732" y="3741271"/>
                      </a:cubicBezTo>
                      <a:close/>
                      <a:moveTo>
                        <a:pt x="2090430" y="1"/>
                      </a:moveTo>
                      <a:lnTo>
                        <a:pt x="2090430" y="121045"/>
                      </a:lnTo>
                      <a:lnTo>
                        <a:pt x="1946207" y="163447"/>
                      </a:lnTo>
                      <a:cubicBezTo>
                        <a:pt x="1086499" y="454372"/>
                        <a:pt x="410991" y="1144847"/>
                        <a:pt x="140702" y="2013856"/>
                      </a:cubicBezTo>
                      <a:lnTo>
                        <a:pt x="121576" y="2088238"/>
                      </a:lnTo>
                      <a:lnTo>
                        <a:pt x="1723" y="2088238"/>
                      </a:lnTo>
                      <a:lnTo>
                        <a:pt x="29732" y="1979304"/>
                      </a:lnTo>
                      <a:cubicBezTo>
                        <a:pt x="311056" y="1074821"/>
                        <a:pt x="1014139" y="356159"/>
                        <a:pt x="1908941" y="53359"/>
                      </a:cubicBezTo>
                      <a:close/>
                      <a:moveTo>
                        <a:pt x="3627828" y="0"/>
                      </a:moveTo>
                      <a:lnTo>
                        <a:pt x="3809318" y="53359"/>
                      </a:lnTo>
                      <a:cubicBezTo>
                        <a:pt x="4704120" y="356159"/>
                        <a:pt x="5407203" y="1074821"/>
                        <a:pt x="5688526" y="1979304"/>
                      </a:cubicBezTo>
                      <a:lnTo>
                        <a:pt x="5716536" y="2088238"/>
                      </a:lnTo>
                      <a:lnTo>
                        <a:pt x="5596682" y="2088238"/>
                      </a:lnTo>
                      <a:lnTo>
                        <a:pt x="5577557" y="2013856"/>
                      </a:lnTo>
                      <a:cubicBezTo>
                        <a:pt x="5307267" y="1144847"/>
                        <a:pt x="4631759" y="454372"/>
                        <a:pt x="3772051" y="163447"/>
                      </a:cubicBezTo>
                      <a:lnTo>
                        <a:pt x="3627828" y="121045"/>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51" name="Graphic 50" descr="Head with gears with solid fill">
                  <a:extLst>
                    <a:ext uri="{FF2B5EF4-FFF2-40B4-BE49-F238E27FC236}">
                      <a16:creationId xmlns:a16="http://schemas.microsoft.com/office/drawing/2014/main" id="{E38B76D0-D980-CD80-EA19-C621CC0D207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800000">
                  <a:off x="1929283" y="2858106"/>
                  <a:ext cx="1141788" cy="1141788"/>
                </a:xfrm>
                <a:prstGeom prst="rect">
                  <a:avLst/>
                </a:prstGeom>
              </p:spPr>
            </p:pic>
            <p:pic>
              <p:nvPicPr>
                <p:cNvPr id="52" name="Graphic 51" descr="Move with solid fill">
                  <a:extLst>
                    <a:ext uri="{FF2B5EF4-FFF2-40B4-BE49-F238E27FC236}">
                      <a16:creationId xmlns:a16="http://schemas.microsoft.com/office/drawing/2014/main" id="{9D4CBC10-ACFC-3725-2C0B-3D2F539BB09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682532" y="5642149"/>
                  <a:ext cx="1215851" cy="1215851"/>
                </a:xfrm>
                <a:prstGeom prst="rect">
                  <a:avLst/>
                </a:prstGeom>
              </p:spPr>
            </p:pic>
            <p:pic>
              <p:nvPicPr>
                <p:cNvPr id="53" name="Graphic 52" descr="Electrician male with solid fill">
                  <a:extLst>
                    <a:ext uri="{FF2B5EF4-FFF2-40B4-BE49-F238E27FC236}">
                      <a16:creationId xmlns:a16="http://schemas.microsoft.com/office/drawing/2014/main" id="{A26B971B-6A17-C7FC-D678-5293EA3C938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560270" y="2858106"/>
                  <a:ext cx="1141788" cy="1141788"/>
                </a:xfrm>
                <a:prstGeom prst="rect">
                  <a:avLst/>
                </a:prstGeom>
              </p:spPr>
            </p:pic>
          </p:grpSp>
          <p:sp>
            <p:nvSpPr>
              <p:cNvPr id="46" name="Title 1">
                <a:extLst>
                  <a:ext uri="{FF2B5EF4-FFF2-40B4-BE49-F238E27FC236}">
                    <a16:creationId xmlns:a16="http://schemas.microsoft.com/office/drawing/2014/main" id="{E982B7D1-6EF8-2066-C388-A0AF9AA50397}"/>
                  </a:ext>
                </a:extLst>
              </p:cNvPr>
              <p:cNvSpPr txBox="1">
                <a:spLocks/>
              </p:cNvSpPr>
              <p:nvPr/>
            </p:nvSpPr>
            <p:spPr>
              <a:xfrm>
                <a:off x="-45040" y="2765828"/>
                <a:ext cx="20981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a:latin typeface="Bauhaus 93" panose="04030905020B02020C02" pitchFamily="82" charset="0"/>
                  </a:rPr>
                  <a:t>Sensing</a:t>
                </a:r>
              </a:p>
            </p:txBody>
          </p:sp>
          <p:sp>
            <p:nvSpPr>
              <p:cNvPr id="47" name="Title 1">
                <a:extLst>
                  <a:ext uri="{FF2B5EF4-FFF2-40B4-BE49-F238E27FC236}">
                    <a16:creationId xmlns:a16="http://schemas.microsoft.com/office/drawing/2014/main" id="{6ED18A9B-13EF-56A7-446A-8321EA4CDB25}"/>
                  </a:ext>
                </a:extLst>
              </p:cNvPr>
              <p:cNvSpPr txBox="1">
                <a:spLocks/>
              </p:cNvSpPr>
              <p:nvPr/>
            </p:nvSpPr>
            <p:spPr>
              <a:xfrm rot="16200000">
                <a:off x="-1550269" y="1268629"/>
                <a:ext cx="20981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a:latin typeface="Bauhaus 93" panose="04030905020B02020C02" pitchFamily="82" charset="0"/>
                  </a:rPr>
                  <a:t>Brains</a:t>
                </a:r>
              </a:p>
            </p:txBody>
          </p:sp>
          <p:sp>
            <p:nvSpPr>
              <p:cNvPr id="48" name="Title 1">
                <a:extLst>
                  <a:ext uri="{FF2B5EF4-FFF2-40B4-BE49-F238E27FC236}">
                    <a16:creationId xmlns:a16="http://schemas.microsoft.com/office/drawing/2014/main" id="{F87C55AA-E4FD-ABF4-B471-56F1AEBB00D9}"/>
                  </a:ext>
                </a:extLst>
              </p:cNvPr>
              <p:cNvSpPr txBox="1">
                <a:spLocks/>
              </p:cNvSpPr>
              <p:nvPr/>
            </p:nvSpPr>
            <p:spPr>
              <a:xfrm rot="5400000">
                <a:off x="-1629499" y="4263802"/>
                <a:ext cx="20981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a:latin typeface="Bauhaus 93" panose="04030905020B02020C02" pitchFamily="82" charset="0"/>
                  </a:rPr>
                  <a:t>Power</a:t>
                </a:r>
              </a:p>
            </p:txBody>
          </p:sp>
          <p:sp>
            <p:nvSpPr>
              <p:cNvPr id="49" name="Title 1">
                <a:extLst>
                  <a:ext uri="{FF2B5EF4-FFF2-40B4-BE49-F238E27FC236}">
                    <a16:creationId xmlns:a16="http://schemas.microsoft.com/office/drawing/2014/main" id="{24137D9F-0BBB-8AE9-2BFA-856B365131AB}"/>
                  </a:ext>
                </a:extLst>
              </p:cNvPr>
              <p:cNvSpPr txBox="1">
                <a:spLocks/>
              </p:cNvSpPr>
              <p:nvPr/>
            </p:nvSpPr>
            <p:spPr>
              <a:xfrm rot="10800000">
                <a:off x="-3203512" y="2740018"/>
                <a:ext cx="20981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a:latin typeface="Bauhaus 93" panose="04030905020B02020C02" pitchFamily="82" charset="0"/>
                  </a:rPr>
                  <a:t>Motion</a:t>
                </a:r>
              </a:p>
            </p:txBody>
          </p:sp>
        </p:grpSp>
        <p:pic>
          <p:nvPicPr>
            <p:cNvPr id="44" name="Graphic 43" descr="Satellite dish with solid fill">
              <a:extLst>
                <a:ext uri="{FF2B5EF4-FFF2-40B4-BE49-F238E27FC236}">
                  <a16:creationId xmlns:a16="http://schemas.microsoft.com/office/drawing/2014/main" id="{8A5217B9-7B3F-E408-C0EA-520DB7E8E97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753638" y="2845287"/>
              <a:ext cx="1115019" cy="1115019"/>
            </a:xfrm>
            <a:prstGeom prst="rect">
              <a:avLst/>
            </a:prstGeom>
            <a:effectLst>
              <a:outerShdw blurRad="50800" dist="38100" dir="8100000" algn="tr" rotWithShape="0">
                <a:prstClr val="black">
                  <a:alpha val="40000"/>
                </a:prstClr>
              </a:outerShdw>
            </a:effectLst>
          </p:spPr>
        </p:pic>
      </p:grpSp>
    </p:spTree>
    <p:extLst>
      <p:ext uri="{BB962C8B-B14F-4D97-AF65-F5344CB8AC3E}">
        <p14:creationId xmlns:p14="http://schemas.microsoft.com/office/powerpoint/2010/main" val="35268627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16EA2-5416-7442-2385-6CF910E1DE86}"/>
            </a:ext>
          </a:extLst>
        </p:cNvPr>
        <p:cNvGrpSpPr/>
        <p:nvPr/>
      </p:nvGrpSpPr>
      <p:grpSpPr>
        <a:xfrm>
          <a:off x="0" y="0"/>
          <a:ext cx="0" cy="0"/>
          <a:chOff x="0" y="0"/>
          <a:chExt cx="0" cy="0"/>
        </a:xfrm>
      </p:grpSpPr>
      <p:sp>
        <p:nvSpPr>
          <p:cNvPr id="32" name="Rectangle 31">
            <a:extLst>
              <a:ext uri="{FF2B5EF4-FFF2-40B4-BE49-F238E27FC236}">
                <a16:creationId xmlns:a16="http://schemas.microsoft.com/office/drawing/2014/main" id="{E6465BDD-6677-58B5-04A6-60CB9165702E}"/>
              </a:ext>
            </a:extLst>
          </p:cNvPr>
          <p:cNvSpPr/>
          <p:nvPr/>
        </p:nvSpPr>
        <p:spPr>
          <a:xfrm>
            <a:off x="0" y="-18389"/>
            <a:ext cx="12192000" cy="6876389"/>
          </a:xfrm>
          <a:prstGeom prst="rect">
            <a:avLst/>
          </a:prstGeom>
          <a:gradFill>
            <a:gsLst>
              <a:gs pos="0">
                <a:schemeClr val="bg1">
                  <a:lumMod val="50000"/>
                  <a:alpha val="71000"/>
                </a:schemeClr>
              </a:gs>
              <a:gs pos="75000">
                <a:schemeClr val="tx1">
                  <a:lumMod val="85000"/>
                  <a:lumOff val="15000"/>
                  <a:alpha val="58000"/>
                </a:schemeClr>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27170FDC-66DB-304E-F413-40111E7BDEBF}"/>
              </a:ext>
            </a:extLst>
          </p:cNvPr>
          <p:cNvSpPr/>
          <p:nvPr/>
        </p:nvSpPr>
        <p:spPr>
          <a:xfrm>
            <a:off x="178353" y="-16436125"/>
            <a:ext cx="12192000" cy="7967708"/>
          </a:xfrm>
          <a:prstGeom prst="roundRect">
            <a:avLst>
              <a:gd name="adj" fmla="val 5281"/>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D3FB39EF-843C-0B79-F7DA-E734D37FC1A2}"/>
              </a:ext>
            </a:extLst>
          </p:cNvPr>
          <p:cNvSpPr/>
          <p:nvPr/>
        </p:nvSpPr>
        <p:spPr>
          <a:xfrm>
            <a:off x="9671" y="-775245"/>
            <a:ext cx="12192000" cy="7967708"/>
          </a:xfrm>
          <a:prstGeom prst="roundRect">
            <a:avLst>
              <a:gd name="adj" fmla="val 528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2E1B282-CC80-684A-B049-C8B363D22C97}"/>
              </a:ext>
            </a:extLst>
          </p:cNvPr>
          <p:cNvGrpSpPr/>
          <p:nvPr/>
        </p:nvGrpSpPr>
        <p:grpSpPr>
          <a:xfrm rot="10800000">
            <a:off x="-4143555" y="-89842"/>
            <a:ext cx="7012210" cy="7037685"/>
            <a:chOff x="-4143553" y="-89848"/>
            <a:chExt cx="7012210" cy="7037685"/>
          </a:xfrm>
        </p:grpSpPr>
        <p:grpSp>
          <p:nvGrpSpPr>
            <p:cNvPr id="6" name="Group 5">
              <a:extLst>
                <a:ext uri="{FF2B5EF4-FFF2-40B4-BE49-F238E27FC236}">
                  <a16:creationId xmlns:a16="http://schemas.microsoft.com/office/drawing/2014/main" id="{5FEFA573-53F5-45DF-F7B9-3D462CD68212}"/>
                </a:ext>
              </a:extLst>
            </p:cNvPr>
            <p:cNvGrpSpPr/>
            <p:nvPr/>
          </p:nvGrpSpPr>
          <p:grpSpPr>
            <a:xfrm>
              <a:off x="-4143553" y="-89848"/>
              <a:ext cx="6535284" cy="7037685"/>
              <a:chOff x="-4143553" y="-89848"/>
              <a:chExt cx="6535284" cy="7037685"/>
            </a:xfrm>
            <a:effectLst>
              <a:outerShdw blurRad="50800" dist="38100" dir="8100000" algn="tr" rotWithShape="0">
                <a:prstClr val="black">
                  <a:alpha val="40000"/>
                </a:prstClr>
              </a:outerShdw>
            </a:effectLst>
          </p:grpSpPr>
          <p:grpSp>
            <p:nvGrpSpPr>
              <p:cNvPr id="21" name="Group 20">
                <a:extLst>
                  <a:ext uri="{FF2B5EF4-FFF2-40B4-BE49-F238E27FC236}">
                    <a16:creationId xmlns:a16="http://schemas.microsoft.com/office/drawing/2014/main" id="{FA907910-255E-784F-DEC3-D3F659659B0D}"/>
                  </a:ext>
                </a:extLst>
              </p:cNvPr>
              <p:cNvGrpSpPr/>
              <p:nvPr/>
            </p:nvGrpSpPr>
            <p:grpSpPr>
              <a:xfrm rot="5400000">
                <a:off x="-4394754" y="161353"/>
                <a:ext cx="7037685" cy="6535284"/>
                <a:chOff x="1929283" y="568713"/>
                <a:chExt cx="6772775" cy="6289287"/>
              </a:xfrm>
            </p:grpSpPr>
            <p:sp>
              <p:nvSpPr>
                <p:cNvPr id="15" name="Freeform: Shape 14">
                  <a:extLst>
                    <a:ext uri="{FF2B5EF4-FFF2-40B4-BE49-F238E27FC236}">
                      <a16:creationId xmlns:a16="http://schemas.microsoft.com/office/drawing/2014/main" id="{0638FA44-22C2-63B1-7BC0-1D3E9D759D9F}"/>
                    </a:ext>
                  </a:extLst>
                </p:cNvPr>
                <p:cNvSpPr/>
                <p:nvPr/>
              </p:nvSpPr>
              <p:spPr>
                <a:xfrm>
                  <a:off x="2412905" y="568713"/>
                  <a:ext cx="5718259" cy="5720574"/>
                </a:xfrm>
                <a:custGeom>
                  <a:avLst/>
                  <a:gdLst>
                    <a:gd name="connsiteX0" fmla="*/ 5598405 w 5718259"/>
                    <a:gd name="connsiteY0" fmla="*/ 3625636 h 5720574"/>
                    <a:gd name="connsiteX1" fmla="*/ 5718259 w 5718259"/>
                    <a:gd name="connsiteY1" fmla="*/ 3625636 h 5720574"/>
                    <a:gd name="connsiteX2" fmla="*/ 5688526 w 5718259"/>
                    <a:gd name="connsiteY2" fmla="*/ 3741271 h 5720574"/>
                    <a:gd name="connsiteX3" fmla="*/ 3809318 w 5718259"/>
                    <a:gd name="connsiteY3" fmla="*/ 5667216 h 5720574"/>
                    <a:gd name="connsiteX4" fmla="*/ 3627828 w 5718259"/>
                    <a:gd name="connsiteY4" fmla="*/ 5720574 h 5720574"/>
                    <a:gd name="connsiteX5" fmla="*/ 3627828 w 5718259"/>
                    <a:gd name="connsiteY5" fmla="*/ 5599530 h 5720574"/>
                    <a:gd name="connsiteX6" fmla="*/ 3772051 w 5718259"/>
                    <a:gd name="connsiteY6" fmla="*/ 5557128 h 5720574"/>
                    <a:gd name="connsiteX7" fmla="*/ 5577557 w 5718259"/>
                    <a:gd name="connsiteY7" fmla="*/ 3706718 h 5720574"/>
                    <a:gd name="connsiteX8" fmla="*/ 0 w 5718259"/>
                    <a:gd name="connsiteY8" fmla="*/ 3625636 h 5720574"/>
                    <a:gd name="connsiteX9" fmla="*/ 119853 w 5718259"/>
                    <a:gd name="connsiteY9" fmla="*/ 3625636 h 5720574"/>
                    <a:gd name="connsiteX10" fmla="*/ 140702 w 5718259"/>
                    <a:gd name="connsiteY10" fmla="*/ 3706718 h 5720574"/>
                    <a:gd name="connsiteX11" fmla="*/ 1946207 w 5718259"/>
                    <a:gd name="connsiteY11" fmla="*/ 5557128 h 5720574"/>
                    <a:gd name="connsiteX12" fmla="*/ 2090430 w 5718259"/>
                    <a:gd name="connsiteY12" fmla="*/ 5599530 h 5720574"/>
                    <a:gd name="connsiteX13" fmla="*/ 2090430 w 5718259"/>
                    <a:gd name="connsiteY13" fmla="*/ 5720574 h 5720574"/>
                    <a:gd name="connsiteX14" fmla="*/ 1908941 w 5718259"/>
                    <a:gd name="connsiteY14" fmla="*/ 5667216 h 5720574"/>
                    <a:gd name="connsiteX15" fmla="*/ 29732 w 5718259"/>
                    <a:gd name="connsiteY15" fmla="*/ 3741271 h 5720574"/>
                    <a:gd name="connsiteX16" fmla="*/ 2090430 w 5718259"/>
                    <a:gd name="connsiteY16" fmla="*/ 1 h 5720574"/>
                    <a:gd name="connsiteX17" fmla="*/ 2090430 w 5718259"/>
                    <a:gd name="connsiteY17" fmla="*/ 121045 h 5720574"/>
                    <a:gd name="connsiteX18" fmla="*/ 1946207 w 5718259"/>
                    <a:gd name="connsiteY18" fmla="*/ 163447 h 5720574"/>
                    <a:gd name="connsiteX19" fmla="*/ 140702 w 5718259"/>
                    <a:gd name="connsiteY19" fmla="*/ 2013856 h 5720574"/>
                    <a:gd name="connsiteX20" fmla="*/ 121576 w 5718259"/>
                    <a:gd name="connsiteY20" fmla="*/ 2088238 h 5720574"/>
                    <a:gd name="connsiteX21" fmla="*/ 1723 w 5718259"/>
                    <a:gd name="connsiteY21" fmla="*/ 2088238 h 5720574"/>
                    <a:gd name="connsiteX22" fmla="*/ 29732 w 5718259"/>
                    <a:gd name="connsiteY22" fmla="*/ 1979304 h 5720574"/>
                    <a:gd name="connsiteX23" fmla="*/ 1908941 w 5718259"/>
                    <a:gd name="connsiteY23" fmla="*/ 53359 h 5720574"/>
                    <a:gd name="connsiteX24" fmla="*/ 3627828 w 5718259"/>
                    <a:gd name="connsiteY24" fmla="*/ 0 h 5720574"/>
                    <a:gd name="connsiteX25" fmla="*/ 3809318 w 5718259"/>
                    <a:gd name="connsiteY25" fmla="*/ 53359 h 5720574"/>
                    <a:gd name="connsiteX26" fmla="*/ 5688526 w 5718259"/>
                    <a:gd name="connsiteY26" fmla="*/ 1979304 h 5720574"/>
                    <a:gd name="connsiteX27" fmla="*/ 5716536 w 5718259"/>
                    <a:gd name="connsiteY27" fmla="*/ 2088238 h 5720574"/>
                    <a:gd name="connsiteX28" fmla="*/ 5596682 w 5718259"/>
                    <a:gd name="connsiteY28" fmla="*/ 2088238 h 5720574"/>
                    <a:gd name="connsiteX29" fmla="*/ 5577557 w 5718259"/>
                    <a:gd name="connsiteY29" fmla="*/ 2013856 h 5720574"/>
                    <a:gd name="connsiteX30" fmla="*/ 3772051 w 5718259"/>
                    <a:gd name="connsiteY30" fmla="*/ 163447 h 5720574"/>
                    <a:gd name="connsiteX31" fmla="*/ 3627828 w 5718259"/>
                    <a:gd name="connsiteY31" fmla="*/ 121045 h 572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18259" h="5720574">
                      <a:moveTo>
                        <a:pt x="5598405" y="3625636"/>
                      </a:moveTo>
                      <a:lnTo>
                        <a:pt x="5718259" y="3625636"/>
                      </a:lnTo>
                      <a:lnTo>
                        <a:pt x="5688526" y="3741271"/>
                      </a:lnTo>
                      <a:cubicBezTo>
                        <a:pt x="5407203" y="4645754"/>
                        <a:pt x="4704120" y="5364415"/>
                        <a:pt x="3809318" y="5667216"/>
                      </a:cubicBezTo>
                      <a:lnTo>
                        <a:pt x="3627828" y="5720574"/>
                      </a:lnTo>
                      <a:lnTo>
                        <a:pt x="3627828" y="5599530"/>
                      </a:lnTo>
                      <a:lnTo>
                        <a:pt x="3772051" y="5557128"/>
                      </a:lnTo>
                      <a:cubicBezTo>
                        <a:pt x="4631759" y="5266203"/>
                        <a:pt x="5307267" y="4575727"/>
                        <a:pt x="5577557" y="3706718"/>
                      </a:cubicBezTo>
                      <a:close/>
                      <a:moveTo>
                        <a:pt x="0" y="3625636"/>
                      </a:moveTo>
                      <a:lnTo>
                        <a:pt x="119853" y="3625636"/>
                      </a:lnTo>
                      <a:lnTo>
                        <a:pt x="140702" y="3706718"/>
                      </a:lnTo>
                      <a:cubicBezTo>
                        <a:pt x="410991" y="4575727"/>
                        <a:pt x="1086499" y="5266203"/>
                        <a:pt x="1946207" y="5557128"/>
                      </a:cubicBezTo>
                      <a:lnTo>
                        <a:pt x="2090430" y="5599530"/>
                      </a:lnTo>
                      <a:lnTo>
                        <a:pt x="2090430" y="5720574"/>
                      </a:lnTo>
                      <a:lnTo>
                        <a:pt x="1908941" y="5667216"/>
                      </a:lnTo>
                      <a:cubicBezTo>
                        <a:pt x="1014139" y="5364415"/>
                        <a:pt x="311056" y="4645754"/>
                        <a:pt x="29732" y="3741271"/>
                      </a:cubicBezTo>
                      <a:close/>
                      <a:moveTo>
                        <a:pt x="2090430" y="1"/>
                      </a:moveTo>
                      <a:lnTo>
                        <a:pt x="2090430" y="121045"/>
                      </a:lnTo>
                      <a:lnTo>
                        <a:pt x="1946207" y="163447"/>
                      </a:lnTo>
                      <a:cubicBezTo>
                        <a:pt x="1086499" y="454372"/>
                        <a:pt x="410991" y="1144847"/>
                        <a:pt x="140702" y="2013856"/>
                      </a:cubicBezTo>
                      <a:lnTo>
                        <a:pt x="121576" y="2088238"/>
                      </a:lnTo>
                      <a:lnTo>
                        <a:pt x="1723" y="2088238"/>
                      </a:lnTo>
                      <a:lnTo>
                        <a:pt x="29732" y="1979304"/>
                      </a:lnTo>
                      <a:cubicBezTo>
                        <a:pt x="311056" y="1074821"/>
                        <a:pt x="1014139" y="356159"/>
                        <a:pt x="1908941" y="53359"/>
                      </a:cubicBezTo>
                      <a:close/>
                      <a:moveTo>
                        <a:pt x="3627828" y="0"/>
                      </a:moveTo>
                      <a:lnTo>
                        <a:pt x="3809318" y="53359"/>
                      </a:lnTo>
                      <a:cubicBezTo>
                        <a:pt x="4704120" y="356159"/>
                        <a:pt x="5407203" y="1074821"/>
                        <a:pt x="5688526" y="1979304"/>
                      </a:cubicBezTo>
                      <a:lnTo>
                        <a:pt x="5716536" y="2088238"/>
                      </a:lnTo>
                      <a:lnTo>
                        <a:pt x="5596682" y="2088238"/>
                      </a:lnTo>
                      <a:lnTo>
                        <a:pt x="5577557" y="2013856"/>
                      </a:lnTo>
                      <a:cubicBezTo>
                        <a:pt x="5307267" y="1144847"/>
                        <a:pt x="4631759" y="454372"/>
                        <a:pt x="3772051" y="163447"/>
                      </a:cubicBezTo>
                      <a:lnTo>
                        <a:pt x="3627828" y="121045"/>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17" name="Graphic 16" descr="Head with gears with solid fill">
                  <a:extLst>
                    <a:ext uri="{FF2B5EF4-FFF2-40B4-BE49-F238E27FC236}">
                      <a16:creationId xmlns:a16="http://schemas.microsoft.com/office/drawing/2014/main" id="{CFA0A2BA-2B93-502F-6831-1E52ED0185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929283" y="2858106"/>
                  <a:ext cx="1141788" cy="1141788"/>
                </a:xfrm>
                <a:prstGeom prst="rect">
                  <a:avLst/>
                </a:prstGeom>
              </p:spPr>
            </p:pic>
            <p:pic>
              <p:nvPicPr>
                <p:cNvPr id="18" name="Graphic 17" descr="Move with solid fill">
                  <a:extLst>
                    <a:ext uri="{FF2B5EF4-FFF2-40B4-BE49-F238E27FC236}">
                      <a16:creationId xmlns:a16="http://schemas.microsoft.com/office/drawing/2014/main" id="{E2E7DE57-EA17-C3EE-6B6A-95D275CD76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82532" y="5642149"/>
                  <a:ext cx="1215851" cy="1215851"/>
                </a:xfrm>
                <a:prstGeom prst="rect">
                  <a:avLst/>
                </a:prstGeom>
              </p:spPr>
            </p:pic>
            <p:pic>
              <p:nvPicPr>
                <p:cNvPr id="19" name="Graphic 18" descr="Electrician male with solid fill">
                  <a:extLst>
                    <a:ext uri="{FF2B5EF4-FFF2-40B4-BE49-F238E27FC236}">
                      <a16:creationId xmlns:a16="http://schemas.microsoft.com/office/drawing/2014/main" id="{2A7E55EE-F131-C091-A11A-4C0A153CDAC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60270" y="2858106"/>
                  <a:ext cx="1141788" cy="1141788"/>
                </a:xfrm>
                <a:prstGeom prst="rect">
                  <a:avLst/>
                </a:prstGeom>
              </p:spPr>
            </p:pic>
          </p:grpSp>
          <p:sp>
            <p:nvSpPr>
              <p:cNvPr id="24" name="Title 1">
                <a:extLst>
                  <a:ext uri="{FF2B5EF4-FFF2-40B4-BE49-F238E27FC236}">
                    <a16:creationId xmlns:a16="http://schemas.microsoft.com/office/drawing/2014/main" id="{9618238F-01D2-3744-A3A2-D6F12DB409C9}"/>
                  </a:ext>
                </a:extLst>
              </p:cNvPr>
              <p:cNvSpPr txBox="1">
                <a:spLocks/>
              </p:cNvSpPr>
              <p:nvPr/>
            </p:nvSpPr>
            <p:spPr>
              <a:xfrm>
                <a:off x="-45040" y="2765828"/>
                <a:ext cx="20981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a:latin typeface="Bauhaus 93" panose="04030905020B02020C02" pitchFamily="82" charset="0"/>
                  </a:rPr>
                  <a:t>Sensing</a:t>
                </a:r>
              </a:p>
            </p:txBody>
          </p:sp>
          <p:sp>
            <p:nvSpPr>
              <p:cNvPr id="3" name="Title 1">
                <a:extLst>
                  <a:ext uri="{FF2B5EF4-FFF2-40B4-BE49-F238E27FC236}">
                    <a16:creationId xmlns:a16="http://schemas.microsoft.com/office/drawing/2014/main" id="{CCB93385-1E93-C746-BD89-F55CDFE27794}"/>
                  </a:ext>
                </a:extLst>
              </p:cNvPr>
              <p:cNvSpPr txBox="1">
                <a:spLocks/>
              </p:cNvSpPr>
              <p:nvPr/>
            </p:nvSpPr>
            <p:spPr>
              <a:xfrm rot="16200000">
                <a:off x="-1550269" y="1268629"/>
                <a:ext cx="20981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a:latin typeface="Bauhaus 93" panose="04030905020B02020C02" pitchFamily="82" charset="0"/>
                  </a:rPr>
                  <a:t>Brains</a:t>
                </a:r>
              </a:p>
            </p:txBody>
          </p:sp>
          <p:sp>
            <p:nvSpPr>
              <p:cNvPr id="4" name="Title 1">
                <a:extLst>
                  <a:ext uri="{FF2B5EF4-FFF2-40B4-BE49-F238E27FC236}">
                    <a16:creationId xmlns:a16="http://schemas.microsoft.com/office/drawing/2014/main" id="{DC76D1E6-E7FE-E741-EEA1-5A7440C02AE9}"/>
                  </a:ext>
                </a:extLst>
              </p:cNvPr>
              <p:cNvSpPr txBox="1">
                <a:spLocks/>
              </p:cNvSpPr>
              <p:nvPr/>
            </p:nvSpPr>
            <p:spPr>
              <a:xfrm rot="5400000">
                <a:off x="-1629499" y="4263802"/>
                <a:ext cx="20981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a:latin typeface="Bauhaus 93" panose="04030905020B02020C02" pitchFamily="82" charset="0"/>
                  </a:rPr>
                  <a:t>Power</a:t>
                </a:r>
              </a:p>
            </p:txBody>
          </p:sp>
          <p:sp>
            <p:nvSpPr>
              <p:cNvPr id="5" name="Title 1">
                <a:extLst>
                  <a:ext uri="{FF2B5EF4-FFF2-40B4-BE49-F238E27FC236}">
                    <a16:creationId xmlns:a16="http://schemas.microsoft.com/office/drawing/2014/main" id="{D9BC316A-A1F8-F138-93E4-A2CCFD44E80B}"/>
                  </a:ext>
                </a:extLst>
              </p:cNvPr>
              <p:cNvSpPr txBox="1">
                <a:spLocks/>
              </p:cNvSpPr>
              <p:nvPr/>
            </p:nvSpPr>
            <p:spPr>
              <a:xfrm rot="10800000">
                <a:off x="-3203512" y="2740018"/>
                <a:ext cx="20981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a:latin typeface="Bauhaus 93" panose="04030905020B02020C02" pitchFamily="82" charset="0"/>
                  </a:rPr>
                  <a:t>Motion</a:t>
                </a:r>
              </a:p>
            </p:txBody>
          </p:sp>
        </p:grpSp>
        <p:pic>
          <p:nvPicPr>
            <p:cNvPr id="10" name="Graphic 9" descr="Satellite dish with solid fill">
              <a:extLst>
                <a:ext uri="{FF2B5EF4-FFF2-40B4-BE49-F238E27FC236}">
                  <a16:creationId xmlns:a16="http://schemas.microsoft.com/office/drawing/2014/main" id="{9C3315F4-DAD0-37C9-BBD2-F6B64AE7847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53638" y="2845287"/>
              <a:ext cx="1115019" cy="1115019"/>
            </a:xfrm>
            <a:prstGeom prst="rect">
              <a:avLst/>
            </a:prstGeom>
            <a:effectLst>
              <a:outerShdw blurRad="50800" dist="38100" dir="8100000" algn="tr" rotWithShape="0">
                <a:prstClr val="black">
                  <a:alpha val="40000"/>
                </a:prstClr>
              </a:outerShdw>
            </a:effectLst>
          </p:spPr>
        </p:pic>
      </p:grpSp>
      <p:sp>
        <p:nvSpPr>
          <p:cNvPr id="14" name="Flowchart: Data 13">
            <a:extLst>
              <a:ext uri="{FF2B5EF4-FFF2-40B4-BE49-F238E27FC236}">
                <a16:creationId xmlns:a16="http://schemas.microsoft.com/office/drawing/2014/main" id="{D3B51C59-3A53-A32E-1073-D25E2BF63A9B}"/>
              </a:ext>
            </a:extLst>
          </p:cNvPr>
          <p:cNvSpPr/>
          <p:nvPr/>
        </p:nvSpPr>
        <p:spPr>
          <a:xfrm rot="2301660">
            <a:off x="107722" y="-6005970"/>
            <a:ext cx="6611600" cy="865914"/>
          </a:xfrm>
          <a:prstGeom prst="flowChartInputOutput">
            <a:avLst/>
          </a:prstGeom>
          <a:solidFill>
            <a:srgbClr val="FF000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Data 19">
            <a:extLst>
              <a:ext uri="{FF2B5EF4-FFF2-40B4-BE49-F238E27FC236}">
                <a16:creationId xmlns:a16="http://schemas.microsoft.com/office/drawing/2014/main" id="{29DBA84E-DD72-BEEF-8A46-30477932F7EC}"/>
              </a:ext>
            </a:extLst>
          </p:cNvPr>
          <p:cNvSpPr/>
          <p:nvPr/>
        </p:nvSpPr>
        <p:spPr>
          <a:xfrm rot="2301660">
            <a:off x="13335324" y="5933394"/>
            <a:ext cx="6611600" cy="842443"/>
          </a:xfrm>
          <a:prstGeom prst="flowChartInputOutpu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Data 34">
            <a:extLst>
              <a:ext uri="{FF2B5EF4-FFF2-40B4-BE49-F238E27FC236}">
                <a16:creationId xmlns:a16="http://schemas.microsoft.com/office/drawing/2014/main" id="{6961A8F6-35F7-1F08-3A9C-4777678AF00F}"/>
              </a:ext>
            </a:extLst>
          </p:cNvPr>
          <p:cNvSpPr/>
          <p:nvPr/>
        </p:nvSpPr>
        <p:spPr>
          <a:xfrm rot="2301660">
            <a:off x="7628230" y="94553"/>
            <a:ext cx="6611600" cy="842443"/>
          </a:xfrm>
          <a:prstGeom prst="flowChartInputOutput">
            <a:avLst/>
          </a:prstGeom>
          <a:solidFill>
            <a:schemeClr val="tx1">
              <a:lumMod val="75000"/>
              <a:lumOff val="2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Data 35">
            <a:extLst>
              <a:ext uri="{FF2B5EF4-FFF2-40B4-BE49-F238E27FC236}">
                <a16:creationId xmlns:a16="http://schemas.microsoft.com/office/drawing/2014/main" id="{B3485318-E185-DD97-F592-7C06B75B083C}"/>
              </a:ext>
            </a:extLst>
          </p:cNvPr>
          <p:cNvSpPr/>
          <p:nvPr/>
        </p:nvSpPr>
        <p:spPr>
          <a:xfrm rot="2301660">
            <a:off x="7517320" y="872027"/>
            <a:ext cx="6611600" cy="842443"/>
          </a:xfrm>
          <a:prstGeom prst="flowChartInputOutput">
            <a:avLst/>
          </a:prstGeom>
          <a:solidFill>
            <a:schemeClr val="tx1">
              <a:lumMod val="95000"/>
              <a:lumOff val="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small black and silver machine&#10;&#10;AI-generated content may be incorrect.">
            <a:extLst>
              <a:ext uri="{FF2B5EF4-FFF2-40B4-BE49-F238E27FC236}">
                <a16:creationId xmlns:a16="http://schemas.microsoft.com/office/drawing/2014/main" id="{043F76D9-7E33-B312-6035-661EB89E7EA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41732" y="3645129"/>
            <a:ext cx="3180012" cy="3180012"/>
          </a:xfrm>
          <a:prstGeom prst="rect">
            <a:avLst/>
          </a:prstGeom>
          <a:effectLst>
            <a:outerShdw blurRad="50800" dist="38100" dir="8100000" algn="tr" rotWithShape="0">
              <a:prstClr val="black">
                <a:alpha val="40000"/>
              </a:prstClr>
            </a:outerShdw>
          </a:effectLst>
        </p:spPr>
      </p:pic>
      <p:pic>
        <p:nvPicPr>
          <p:cNvPr id="38" name="Picture 37">
            <a:extLst>
              <a:ext uri="{FF2B5EF4-FFF2-40B4-BE49-F238E27FC236}">
                <a16:creationId xmlns:a16="http://schemas.microsoft.com/office/drawing/2014/main" id="{DE4B2A3A-E300-C716-4152-9D1AED34A6B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78854" y="0"/>
            <a:ext cx="4010103" cy="2886467"/>
          </a:xfrm>
          <a:prstGeom prst="rect">
            <a:avLst/>
          </a:prstGeom>
        </p:spPr>
      </p:pic>
      <p:sp>
        <p:nvSpPr>
          <p:cNvPr id="39" name="TextBox 38">
            <a:extLst>
              <a:ext uri="{FF2B5EF4-FFF2-40B4-BE49-F238E27FC236}">
                <a16:creationId xmlns:a16="http://schemas.microsoft.com/office/drawing/2014/main" id="{1DB5C6A2-D6C1-7C99-E1B1-2575C777E176}"/>
              </a:ext>
            </a:extLst>
          </p:cNvPr>
          <p:cNvSpPr txBox="1"/>
          <p:nvPr/>
        </p:nvSpPr>
        <p:spPr>
          <a:xfrm>
            <a:off x="7621744" y="4653707"/>
            <a:ext cx="2819647" cy="923330"/>
          </a:xfrm>
          <a:prstGeom prst="rect">
            <a:avLst/>
          </a:prstGeom>
          <a:noFill/>
          <a:effectLst>
            <a:outerShdw blurRad="50800" dist="38100" dir="8100000" algn="tr"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High speed (1200rpm)</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Precise</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Cheap(er)</a:t>
            </a:r>
          </a:p>
        </p:txBody>
      </p:sp>
      <p:sp>
        <p:nvSpPr>
          <p:cNvPr id="40" name="TextBox 39">
            <a:extLst>
              <a:ext uri="{FF2B5EF4-FFF2-40B4-BE49-F238E27FC236}">
                <a16:creationId xmlns:a16="http://schemas.microsoft.com/office/drawing/2014/main" id="{B3AF8E29-F123-43A7-44B2-056C9E8793CA}"/>
              </a:ext>
            </a:extLst>
          </p:cNvPr>
          <p:cNvSpPr txBox="1"/>
          <p:nvPr/>
        </p:nvSpPr>
        <p:spPr>
          <a:xfrm>
            <a:off x="6512988" y="2304938"/>
            <a:ext cx="3172332" cy="923330"/>
          </a:xfrm>
          <a:prstGeom prst="rect">
            <a:avLst/>
          </a:prstGeom>
          <a:noFill/>
          <a:effectLst>
            <a:outerShdw blurRad="50800" dist="38100" dir="8100000" algn="tr"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Sacrificing speed for higher torque</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Can turn more weight</a:t>
            </a:r>
          </a:p>
        </p:txBody>
      </p:sp>
      <p:sp>
        <p:nvSpPr>
          <p:cNvPr id="41" name="TextBox 40">
            <a:extLst>
              <a:ext uri="{FF2B5EF4-FFF2-40B4-BE49-F238E27FC236}">
                <a16:creationId xmlns:a16="http://schemas.microsoft.com/office/drawing/2014/main" id="{575BAFF1-0F73-CE95-3617-8A6D72534A1C}"/>
              </a:ext>
            </a:extLst>
          </p:cNvPr>
          <p:cNvSpPr txBox="1"/>
          <p:nvPr/>
        </p:nvSpPr>
        <p:spPr>
          <a:xfrm>
            <a:off x="4658345" y="3612270"/>
            <a:ext cx="2371186" cy="707886"/>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2000" b="1">
                <a:latin typeface="Bauhaus 93" panose="04030905020B02020C02" pitchFamily="82" charset="0"/>
                <a:cs typeface="Arial" panose="020B0604020202020204" pitchFamily="34" charset="0"/>
              </a:rPr>
              <a:t>NEMA 17 Stepper Motor</a:t>
            </a:r>
          </a:p>
        </p:txBody>
      </p:sp>
      <p:sp>
        <p:nvSpPr>
          <p:cNvPr id="42" name="TextBox 41">
            <a:extLst>
              <a:ext uri="{FF2B5EF4-FFF2-40B4-BE49-F238E27FC236}">
                <a16:creationId xmlns:a16="http://schemas.microsoft.com/office/drawing/2014/main" id="{053603BC-7634-8760-10C3-8B4394888AFC}"/>
              </a:ext>
            </a:extLst>
          </p:cNvPr>
          <p:cNvSpPr txBox="1"/>
          <p:nvPr/>
        </p:nvSpPr>
        <p:spPr>
          <a:xfrm>
            <a:off x="2388609" y="315719"/>
            <a:ext cx="1934189" cy="400110"/>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2000" b="1">
                <a:latin typeface="Bauhaus 93" panose="04030905020B02020C02" pitchFamily="82" charset="0"/>
                <a:cs typeface="Arial" panose="020B0604020202020204" pitchFamily="34" charset="0"/>
              </a:rPr>
              <a:t>10:1 Gears</a:t>
            </a:r>
          </a:p>
        </p:txBody>
      </p:sp>
      <p:sp>
        <p:nvSpPr>
          <p:cNvPr id="7" name="Flowchart: Data 6">
            <a:extLst>
              <a:ext uri="{FF2B5EF4-FFF2-40B4-BE49-F238E27FC236}">
                <a16:creationId xmlns:a16="http://schemas.microsoft.com/office/drawing/2014/main" id="{B7B299DE-D73B-3427-875F-D94F5AF3A4A4}"/>
              </a:ext>
            </a:extLst>
          </p:cNvPr>
          <p:cNvSpPr/>
          <p:nvPr/>
        </p:nvSpPr>
        <p:spPr>
          <a:xfrm rot="2301660">
            <a:off x="16221762" y="8105605"/>
            <a:ext cx="6611600" cy="842443"/>
          </a:xfrm>
          <a:prstGeom prst="flowChartInputOutput">
            <a:avLst/>
          </a:prstGeom>
          <a:solidFill>
            <a:schemeClr val="tx1">
              <a:lumMod val="75000"/>
              <a:lumOff val="2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Data 7">
            <a:extLst>
              <a:ext uri="{FF2B5EF4-FFF2-40B4-BE49-F238E27FC236}">
                <a16:creationId xmlns:a16="http://schemas.microsoft.com/office/drawing/2014/main" id="{0447A028-A366-DBB0-E0D5-AB596704CA81}"/>
              </a:ext>
            </a:extLst>
          </p:cNvPr>
          <p:cNvSpPr/>
          <p:nvPr/>
        </p:nvSpPr>
        <p:spPr>
          <a:xfrm rot="2301660">
            <a:off x="-641181" y="-7375599"/>
            <a:ext cx="6611600" cy="842443"/>
          </a:xfrm>
          <a:prstGeom prst="flowChartInputOutput">
            <a:avLst/>
          </a:prstGeom>
          <a:solidFill>
            <a:srgbClr val="C0000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up of a computer power supply&#10;&#10;AI-generated content may be incorrect.">
            <a:extLst>
              <a:ext uri="{FF2B5EF4-FFF2-40B4-BE49-F238E27FC236}">
                <a16:creationId xmlns:a16="http://schemas.microsoft.com/office/drawing/2014/main" id="{2278007B-D204-82E7-35F5-A9BA44CC7BF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69536" y="-20501564"/>
            <a:ext cx="3703231" cy="2777423"/>
          </a:xfrm>
          <a:prstGeom prst="rect">
            <a:avLst/>
          </a:prstGeom>
        </p:spPr>
      </p:pic>
      <p:pic>
        <p:nvPicPr>
          <p:cNvPr id="12" name="Picture 11" descr="A computer chip with many ports&#10;&#10;AI-generated content may be incorrect.">
            <a:extLst>
              <a:ext uri="{FF2B5EF4-FFF2-40B4-BE49-F238E27FC236}">
                <a16:creationId xmlns:a16="http://schemas.microsoft.com/office/drawing/2014/main" id="{8F37737E-CCE9-B70C-0570-F45EA34F23A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96000" y="-16904511"/>
            <a:ext cx="4142611" cy="2938298"/>
          </a:xfrm>
          <a:prstGeom prst="rect">
            <a:avLst/>
          </a:prstGeom>
        </p:spPr>
      </p:pic>
      <p:sp>
        <p:nvSpPr>
          <p:cNvPr id="13" name="TextBox 12">
            <a:extLst>
              <a:ext uri="{FF2B5EF4-FFF2-40B4-BE49-F238E27FC236}">
                <a16:creationId xmlns:a16="http://schemas.microsoft.com/office/drawing/2014/main" id="{6371667D-D777-D355-44C9-242A0E065516}"/>
              </a:ext>
            </a:extLst>
          </p:cNvPr>
          <p:cNvSpPr txBox="1"/>
          <p:nvPr/>
        </p:nvSpPr>
        <p:spPr>
          <a:xfrm>
            <a:off x="2562174" y="-17907445"/>
            <a:ext cx="4021568" cy="1200329"/>
          </a:xfrm>
          <a:prstGeom prst="rect">
            <a:avLst/>
          </a:prstGeom>
          <a:noFill/>
        </p:spPr>
        <p:txBody>
          <a:bodyPr wrap="square" rtlCol="0">
            <a:spAutoFit/>
          </a:bodyPr>
          <a:lstStyle/>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Has many different available voltages (3.3V, 5V, 12V)</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High current availability</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Free</a:t>
            </a:r>
          </a:p>
        </p:txBody>
      </p:sp>
    </p:spTree>
    <p:extLst>
      <p:ext uri="{BB962C8B-B14F-4D97-AF65-F5344CB8AC3E}">
        <p14:creationId xmlns:p14="http://schemas.microsoft.com/office/powerpoint/2010/main" val="5491592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56FD1-5F28-01C6-99E7-A8E4CE4C1BE5}"/>
            </a:ext>
          </a:extLst>
        </p:cNvPr>
        <p:cNvGrpSpPr/>
        <p:nvPr/>
      </p:nvGrpSpPr>
      <p:grpSpPr>
        <a:xfrm>
          <a:off x="0" y="0"/>
          <a:ext cx="0" cy="0"/>
          <a:chOff x="0" y="0"/>
          <a:chExt cx="0" cy="0"/>
        </a:xfrm>
      </p:grpSpPr>
      <p:sp>
        <p:nvSpPr>
          <p:cNvPr id="32" name="Rectangle 31">
            <a:extLst>
              <a:ext uri="{FF2B5EF4-FFF2-40B4-BE49-F238E27FC236}">
                <a16:creationId xmlns:a16="http://schemas.microsoft.com/office/drawing/2014/main" id="{599A49AD-E6EC-B01B-16A3-EEDE1A5D3080}"/>
              </a:ext>
            </a:extLst>
          </p:cNvPr>
          <p:cNvSpPr/>
          <p:nvPr/>
        </p:nvSpPr>
        <p:spPr>
          <a:xfrm>
            <a:off x="0" y="-18389"/>
            <a:ext cx="12192000" cy="6876389"/>
          </a:xfrm>
          <a:prstGeom prst="rect">
            <a:avLst/>
          </a:prstGeom>
          <a:gradFill>
            <a:gsLst>
              <a:gs pos="0">
                <a:schemeClr val="bg1">
                  <a:lumMod val="50000"/>
                  <a:alpha val="71000"/>
                </a:schemeClr>
              </a:gs>
              <a:gs pos="75000">
                <a:schemeClr val="tx1">
                  <a:lumMod val="85000"/>
                  <a:lumOff val="15000"/>
                  <a:alpha val="58000"/>
                </a:schemeClr>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FDED9925-47D8-48F6-5E9A-16CF5E3E0E87}"/>
              </a:ext>
            </a:extLst>
          </p:cNvPr>
          <p:cNvSpPr/>
          <p:nvPr/>
        </p:nvSpPr>
        <p:spPr>
          <a:xfrm>
            <a:off x="-1" y="-356247"/>
            <a:ext cx="12192000" cy="7967708"/>
          </a:xfrm>
          <a:prstGeom prst="roundRect">
            <a:avLst>
              <a:gd name="adj" fmla="val 5281"/>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A3291C9F-8273-E863-3845-63DFD2191CA9}"/>
              </a:ext>
            </a:extLst>
          </p:cNvPr>
          <p:cNvSpPr/>
          <p:nvPr/>
        </p:nvSpPr>
        <p:spPr>
          <a:xfrm>
            <a:off x="-110911" y="8734338"/>
            <a:ext cx="12192000" cy="7967708"/>
          </a:xfrm>
          <a:prstGeom prst="roundRect">
            <a:avLst>
              <a:gd name="adj" fmla="val 528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E3E831A0-342B-A9B6-38F5-955472648199}"/>
              </a:ext>
            </a:extLst>
          </p:cNvPr>
          <p:cNvGrpSpPr/>
          <p:nvPr/>
        </p:nvGrpSpPr>
        <p:grpSpPr>
          <a:xfrm rot="16200000">
            <a:off x="-4143558" y="-89846"/>
            <a:ext cx="7012210" cy="7037685"/>
            <a:chOff x="-4143553" y="-89848"/>
            <a:chExt cx="7012210" cy="7037685"/>
          </a:xfrm>
        </p:grpSpPr>
        <p:grpSp>
          <p:nvGrpSpPr>
            <p:cNvPr id="6" name="Group 5">
              <a:extLst>
                <a:ext uri="{FF2B5EF4-FFF2-40B4-BE49-F238E27FC236}">
                  <a16:creationId xmlns:a16="http://schemas.microsoft.com/office/drawing/2014/main" id="{1E5D87EB-D0A4-1586-0CD4-B5A5E5D33908}"/>
                </a:ext>
              </a:extLst>
            </p:cNvPr>
            <p:cNvGrpSpPr/>
            <p:nvPr/>
          </p:nvGrpSpPr>
          <p:grpSpPr>
            <a:xfrm>
              <a:off x="-4143553" y="-89848"/>
              <a:ext cx="6535284" cy="7037685"/>
              <a:chOff x="-4143553" y="-89848"/>
              <a:chExt cx="6535284" cy="7037685"/>
            </a:xfrm>
            <a:effectLst>
              <a:outerShdw blurRad="50800" dist="38100" dir="8100000" algn="tr" rotWithShape="0">
                <a:prstClr val="black">
                  <a:alpha val="40000"/>
                </a:prstClr>
              </a:outerShdw>
            </a:effectLst>
          </p:grpSpPr>
          <p:grpSp>
            <p:nvGrpSpPr>
              <p:cNvPr id="21" name="Group 20">
                <a:extLst>
                  <a:ext uri="{FF2B5EF4-FFF2-40B4-BE49-F238E27FC236}">
                    <a16:creationId xmlns:a16="http://schemas.microsoft.com/office/drawing/2014/main" id="{C576DE74-8B11-8674-E9F5-588531CAEB52}"/>
                  </a:ext>
                </a:extLst>
              </p:cNvPr>
              <p:cNvGrpSpPr/>
              <p:nvPr/>
            </p:nvGrpSpPr>
            <p:grpSpPr>
              <a:xfrm rot="5400000">
                <a:off x="-4394754" y="161353"/>
                <a:ext cx="7037685" cy="6535284"/>
                <a:chOff x="1929283" y="568713"/>
                <a:chExt cx="6772775" cy="6289287"/>
              </a:xfrm>
            </p:grpSpPr>
            <p:sp>
              <p:nvSpPr>
                <p:cNvPr id="15" name="Freeform: Shape 14">
                  <a:extLst>
                    <a:ext uri="{FF2B5EF4-FFF2-40B4-BE49-F238E27FC236}">
                      <a16:creationId xmlns:a16="http://schemas.microsoft.com/office/drawing/2014/main" id="{373EE673-2C38-5EA3-01A2-179175936736}"/>
                    </a:ext>
                  </a:extLst>
                </p:cNvPr>
                <p:cNvSpPr/>
                <p:nvPr/>
              </p:nvSpPr>
              <p:spPr>
                <a:xfrm>
                  <a:off x="2412905" y="568713"/>
                  <a:ext cx="5718259" cy="5720574"/>
                </a:xfrm>
                <a:custGeom>
                  <a:avLst/>
                  <a:gdLst>
                    <a:gd name="connsiteX0" fmla="*/ 5598405 w 5718259"/>
                    <a:gd name="connsiteY0" fmla="*/ 3625636 h 5720574"/>
                    <a:gd name="connsiteX1" fmla="*/ 5718259 w 5718259"/>
                    <a:gd name="connsiteY1" fmla="*/ 3625636 h 5720574"/>
                    <a:gd name="connsiteX2" fmla="*/ 5688526 w 5718259"/>
                    <a:gd name="connsiteY2" fmla="*/ 3741271 h 5720574"/>
                    <a:gd name="connsiteX3" fmla="*/ 3809318 w 5718259"/>
                    <a:gd name="connsiteY3" fmla="*/ 5667216 h 5720574"/>
                    <a:gd name="connsiteX4" fmla="*/ 3627828 w 5718259"/>
                    <a:gd name="connsiteY4" fmla="*/ 5720574 h 5720574"/>
                    <a:gd name="connsiteX5" fmla="*/ 3627828 w 5718259"/>
                    <a:gd name="connsiteY5" fmla="*/ 5599530 h 5720574"/>
                    <a:gd name="connsiteX6" fmla="*/ 3772051 w 5718259"/>
                    <a:gd name="connsiteY6" fmla="*/ 5557128 h 5720574"/>
                    <a:gd name="connsiteX7" fmla="*/ 5577557 w 5718259"/>
                    <a:gd name="connsiteY7" fmla="*/ 3706718 h 5720574"/>
                    <a:gd name="connsiteX8" fmla="*/ 0 w 5718259"/>
                    <a:gd name="connsiteY8" fmla="*/ 3625636 h 5720574"/>
                    <a:gd name="connsiteX9" fmla="*/ 119853 w 5718259"/>
                    <a:gd name="connsiteY9" fmla="*/ 3625636 h 5720574"/>
                    <a:gd name="connsiteX10" fmla="*/ 140702 w 5718259"/>
                    <a:gd name="connsiteY10" fmla="*/ 3706718 h 5720574"/>
                    <a:gd name="connsiteX11" fmla="*/ 1946207 w 5718259"/>
                    <a:gd name="connsiteY11" fmla="*/ 5557128 h 5720574"/>
                    <a:gd name="connsiteX12" fmla="*/ 2090430 w 5718259"/>
                    <a:gd name="connsiteY12" fmla="*/ 5599530 h 5720574"/>
                    <a:gd name="connsiteX13" fmla="*/ 2090430 w 5718259"/>
                    <a:gd name="connsiteY13" fmla="*/ 5720574 h 5720574"/>
                    <a:gd name="connsiteX14" fmla="*/ 1908941 w 5718259"/>
                    <a:gd name="connsiteY14" fmla="*/ 5667216 h 5720574"/>
                    <a:gd name="connsiteX15" fmla="*/ 29732 w 5718259"/>
                    <a:gd name="connsiteY15" fmla="*/ 3741271 h 5720574"/>
                    <a:gd name="connsiteX16" fmla="*/ 2090430 w 5718259"/>
                    <a:gd name="connsiteY16" fmla="*/ 1 h 5720574"/>
                    <a:gd name="connsiteX17" fmla="*/ 2090430 w 5718259"/>
                    <a:gd name="connsiteY17" fmla="*/ 121045 h 5720574"/>
                    <a:gd name="connsiteX18" fmla="*/ 1946207 w 5718259"/>
                    <a:gd name="connsiteY18" fmla="*/ 163447 h 5720574"/>
                    <a:gd name="connsiteX19" fmla="*/ 140702 w 5718259"/>
                    <a:gd name="connsiteY19" fmla="*/ 2013856 h 5720574"/>
                    <a:gd name="connsiteX20" fmla="*/ 121576 w 5718259"/>
                    <a:gd name="connsiteY20" fmla="*/ 2088238 h 5720574"/>
                    <a:gd name="connsiteX21" fmla="*/ 1723 w 5718259"/>
                    <a:gd name="connsiteY21" fmla="*/ 2088238 h 5720574"/>
                    <a:gd name="connsiteX22" fmla="*/ 29732 w 5718259"/>
                    <a:gd name="connsiteY22" fmla="*/ 1979304 h 5720574"/>
                    <a:gd name="connsiteX23" fmla="*/ 1908941 w 5718259"/>
                    <a:gd name="connsiteY23" fmla="*/ 53359 h 5720574"/>
                    <a:gd name="connsiteX24" fmla="*/ 3627828 w 5718259"/>
                    <a:gd name="connsiteY24" fmla="*/ 0 h 5720574"/>
                    <a:gd name="connsiteX25" fmla="*/ 3809318 w 5718259"/>
                    <a:gd name="connsiteY25" fmla="*/ 53359 h 5720574"/>
                    <a:gd name="connsiteX26" fmla="*/ 5688526 w 5718259"/>
                    <a:gd name="connsiteY26" fmla="*/ 1979304 h 5720574"/>
                    <a:gd name="connsiteX27" fmla="*/ 5716536 w 5718259"/>
                    <a:gd name="connsiteY27" fmla="*/ 2088238 h 5720574"/>
                    <a:gd name="connsiteX28" fmla="*/ 5596682 w 5718259"/>
                    <a:gd name="connsiteY28" fmla="*/ 2088238 h 5720574"/>
                    <a:gd name="connsiteX29" fmla="*/ 5577557 w 5718259"/>
                    <a:gd name="connsiteY29" fmla="*/ 2013856 h 5720574"/>
                    <a:gd name="connsiteX30" fmla="*/ 3772051 w 5718259"/>
                    <a:gd name="connsiteY30" fmla="*/ 163447 h 5720574"/>
                    <a:gd name="connsiteX31" fmla="*/ 3627828 w 5718259"/>
                    <a:gd name="connsiteY31" fmla="*/ 121045 h 572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18259" h="5720574">
                      <a:moveTo>
                        <a:pt x="5598405" y="3625636"/>
                      </a:moveTo>
                      <a:lnTo>
                        <a:pt x="5718259" y="3625636"/>
                      </a:lnTo>
                      <a:lnTo>
                        <a:pt x="5688526" y="3741271"/>
                      </a:lnTo>
                      <a:cubicBezTo>
                        <a:pt x="5407203" y="4645754"/>
                        <a:pt x="4704120" y="5364415"/>
                        <a:pt x="3809318" y="5667216"/>
                      </a:cubicBezTo>
                      <a:lnTo>
                        <a:pt x="3627828" y="5720574"/>
                      </a:lnTo>
                      <a:lnTo>
                        <a:pt x="3627828" y="5599530"/>
                      </a:lnTo>
                      <a:lnTo>
                        <a:pt x="3772051" y="5557128"/>
                      </a:lnTo>
                      <a:cubicBezTo>
                        <a:pt x="4631759" y="5266203"/>
                        <a:pt x="5307267" y="4575727"/>
                        <a:pt x="5577557" y="3706718"/>
                      </a:cubicBezTo>
                      <a:close/>
                      <a:moveTo>
                        <a:pt x="0" y="3625636"/>
                      </a:moveTo>
                      <a:lnTo>
                        <a:pt x="119853" y="3625636"/>
                      </a:lnTo>
                      <a:lnTo>
                        <a:pt x="140702" y="3706718"/>
                      </a:lnTo>
                      <a:cubicBezTo>
                        <a:pt x="410991" y="4575727"/>
                        <a:pt x="1086499" y="5266203"/>
                        <a:pt x="1946207" y="5557128"/>
                      </a:cubicBezTo>
                      <a:lnTo>
                        <a:pt x="2090430" y="5599530"/>
                      </a:lnTo>
                      <a:lnTo>
                        <a:pt x="2090430" y="5720574"/>
                      </a:lnTo>
                      <a:lnTo>
                        <a:pt x="1908941" y="5667216"/>
                      </a:lnTo>
                      <a:cubicBezTo>
                        <a:pt x="1014139" y="5364415"/>
                        <a:pt x="311056" y="4645754"/>
                        <a:pt x="29732" y="3741271"/>
                      </a:cubicBezTo>
                      <a:close/>
                      <a:moveTo>
                        <a:pt x="2090430" y="1"/>
                      </a:moveTo>
                      <a:lnTo>
                        <a:pt x="2090430" y="121045"/>
                      </a:lnTo>
                      <a:lnTo>
                        <a:pt x="1946207" y="163447"/>
                      </a:lnTo>
                      <a:cubicBezTo>
                        <a:pt x="1086499" y="454372"/>
                        <a:pt x="410991" y="1144847"/>
                        <a:pt x="140702" y="2013856"/>
                      </a:cubicBezTo>
                      <a:lnTo>
                        <a:pt x="121576" y="2088238"/>
                      </a:lnTo>
                      <a:lnTo>
                        <a:pt x="1723" y="2088238"/>
                      </a:lnTo>
                      <a:lnTo>
                        <a:pt x="29732" y="1979304"/>
                      </a:lnTo>
                      <a:cubicBezTo>
                        <a:pt x="311056" y="1074821"/>
                        <a:pt x="1014139" y="356159"/>
                        <a:pt x="1908941" y="53359"/>
                      </a:cubicBezTo>
                      <a:close/>
                      <a:moveTo>
                        <a:pt x="3627828" y="0"/>
                      </a:moveTo>
                      <a:lnTo>
                        <a:pt x="3809318" y="53359"/>
                      </a:lnTo>
                      <a:cubicBezTo>
                        <a:pt x="4704120" y="356159"/>
                        <a:pt x="5407203" y="1074821"/>
                        <a:pt x="5688526" y="1979304"/>
                      </a:cubicBezTo>
                      <a:lnTo>
                        <a:pt x="5716536" y="2088238"/>
                      </a:lnTo>
                      <a:lnTo>
                        <a:pt x="5596682" y="2088238"/>
                      </a:lnTo>
                      <a:lnTo>
                        <a:pt x="5577557" y="2013856"/>
                      </a:lnTo>
                      <a:cubicBezTo>
                        <a:pt x="5307267" y="1144847"/>
                        <a:pt x="4631759" y="454372"/>
                        <a:pt x="3772051" y="163447"/>
                      </a:cubicBezTo>
                      <a:lnTo>
                        <a:pt x="3627828" y="121045"/>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17" name="Graphic 16" descr="Head with gears with solid fill">
                  <a:extLst>
                    <a:ext uri="{FF2B5EF4-FFF2-40B4-BE49-F238E27FC236}">
                      <a16:creationId xmlns:a16="http://schemas.microsoft.com/office/drawing/2014/main" id="{87725E69-68EE-CC35-CA2C-B6DAB13EB1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929283" y="2858106"/>
                  <a:ext cx="1141788" cy="1141788"/>
                </a:xfrm>
                <a:prstGeom prst="rect">
                  <a:avLst/>
                </a:prstGeom>
              </p:spPr>
            </p:pic>
            <p:pic>
              <p:nvPicPr>
                <p:cNvPr id="18" name="Graphic 17" descr="Move with solid fill">
                  <a:extLst>
                    <a:ext uri="{FF2B5EF4-FFF2-40B4-BE49-F238E27FC236}">
                      <a16:creationId xmlns:a16="http://schemas.microsoft.com/office/drawing/2014/main" id="{4522933A-081F-8FB8-6FAE-2BFD8FFEAE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82532" y="5642149"/>
                  <a:ext cx="1215851" cy="1215851"/>
                </a:xfrm>
                <a:prstGeom prst="rect">
                  <a:avLst/>
                </a:prstGeom>
              </p:spPr>
            </p:pic>
            <p:pic>
              <p:nvPicPr>
                <p:cNvPr id="19" name="Graphic 18" descr="Electrician male with solid fill">
                  <a:extLst>
                    <a:ext uri="{FF2B5EF4-FFF2-40B4-BE49-F238E27FC236}">
                      <a16:creationId xmlns:a16="http://schemas.microsoft.com/office/drawing/2014/main" id="{0A7E6FA7-EF0E-C7F6-B863-C4346A95B7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60270" y="2858106"/>
                  <a:ext cx="1141788" cy="1141788"/>
                </a:xfrm>
                <a:prstGeom prst="rect">
                  <a:avLst/>
                </a:prstGeom>
              </p:spPr>
            </p:pic>
          </p:grpSp>
          <p:sp>
            <p:nvSpPr>
              <p:cNvPr id="24" name="Title 1">
                <a:extLst>
                  <a:ext uri="{FF2B5EF4-FFF2-40B4-BE49-F238E27FC236}">
                    <a16:creationId xmlns:a16="http://schemas.microsoft.com/office/drawing/2014/main" id="{A2DED7D9-FD23-FD93-2A83-24EEA0541C68}"/>
                  </a:ext>
                </a:extLst>
              </p:cNvPr>
              <p:cNvSpPr txBox="1">
                <a:spLocks/>
              </p:cNvSpPr>
              <p:nvPr/>
            </p:nvSpPr>
            <p:spPr>
              <a:xfrm>
                <a:off x="-45040" y="2765828"/>
                <a:ext cx="20981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a:latin typeface="Bauhaus 93" panose="04030905020B02020C02" pitchFamily="82" charset="0"/>
                  </a:rPr>
                  <a:t>Sensing</a:t>
                </a:r>
              </a:p>
            </p:txBody>
          </p:sp>
          <p:sp>
            <p:nvSpPr>
              <p:cNvPr id="3" name="Title 1">
                <a:extLst>
                  <a:ext uri="{FF2B5EF4-FFF2-40B4-BE49-F238E27FC236}">
                    <a16:creationId xmlns:a16="http://schemas.microsoft.com/office/drawing/2014/main" id="{07281C4F-40F6-002F-D788-76D57F94B104}"/>
                  </a:ext>
                </a:extLst>
              </p:cNvPr>
              <p:cNvSpPr txBox="1">
                <a:spLocks/>
              </p:cNvSpPr>
              <p:nvPr/>
            </p:nvSpPr>
            <p:spPr>
              <a:xfrm rot="16200000">
                <a:off x="-1550269" y="1268629"/>
                <a:ext cx="20981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a:latin typeface="Bauhaus 93" panose="04030905020B02020C02" pitchFamily="82" charset="0"/>
                  </a:rPr>
                  <a:t>Brains</a:t>
                </a:r>
              </a:p>
            </p:txBody>
          </p:sp>
          <p:sp>
            <p:nvSpPr>
              <p:cNvPr id="4" name="Title 1">
                <a:extLst>
                  <a:ext uri="{FF2B5EF4-FFF2-40B4-BE49-F238E27FC236}">
                    <a16:creationId xmlns:a16="http://schemas.microsoft.com/office/drawing/2014/main" id="{CF2D2AC9-0F62-731E-B33D-470AF8F87E44}"/>
                  </a:ext>
                </a:extLst>
              </p:cNvPr>
              <p:cNvSpPr txBox="1">
                <a:spLocks/>
              </p:cNvSpPr>
              <p:nvPr/>
            </p:nvSpPr>
            <p:spPr>
              <a:xfrm rot="5400000">
                <a:off x="-1629499" y="4263802"/>
                <a:ext cx="20981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a:latin typeface="Bauhaus 93" panose="04030905020B02020C02" pitchFamily="82" charset="0"/>
                  </a:rPr>
                  <a:t>Power</a:t>
                </a:r>
              </a:p>
            </p:txBody>
          </p:sp>
          <p:sp>
            <p:nvSpPr>
              <p:cNvPr id="5" name="Title 1">
                <a:extLst>
                  <a:ext uri="{FF2B5EF4-FFF2-40B4-BE49-F238E27FC236}">
                    <a16:creationId xmlns:a16="http://schemas.microsoft.com/office/drawing/2014/main" id="{65A51299-B939-714B-72E3-AD4CC13BC1D9}"/>
                  </a:ext>
                </a:extLst>
              </p:cNvPr>
              <p:cNvSpPr txBox="1">
                <a:spLocks/>
              </p:cNvSpPr>
              <p:nvPr/>
            </p:nvSpPr>
            <p:spPr>
              <a:xfrm rot="10800000">
                <a:off x="-3203512" y="2740018"/>
                <a:ext cx="20981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a:latin typeface="Bauhaus 93" panose="04030905020B02020C02" pitchFamily="82" charset="0"/>
                  </a:rPr>
                  <a:t>Motion</a:t>
                </a:r>
              </a:p>
            </p:txBody>
          </p:sp>
        </p:grpSp>
        <p:pic>
          <p:nvPicPr>
            <p:cNvPr id="10" name="Graphic 9" descr="Satellite dish with solid fill">
              <a:extLst>
                <a:ext uri="{FF2B5EF4-FFF2-40B4-BE49-F238E27FC236}">
                  <a16:creationId xmlns:a16="http://schemas.microsoft.com/office/drawing/2014/main" id="{FA192EF3-8F5E-893A-311B-275BF23C343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53638" y="2845287"/>
              <a:ext cx="1115019" cy="1115019"/>
            </a:xfrm>
            <a:prstGeom prst="rect">
              <a:avLst/>
            </a:prstGeom>
            <a:effectLst>
              <a:outerShdw blurRad="50800" dist="38100" dir="8100000" algn="tr" rotWithShape="0">
                <a:prstClr val="black">
                  <a:alpha val="40000"/>
                </a:prstClr>
              </a:outerShdw>
            </a:effectLst>
          </p:spPr>
        </p:pic>
      </p:grpSp>
      <p:sp>
        <p:nvSpPr>
          <p:cNvPr id="36" name="Flowchart: Data 35">
            <a:extLst>
              <a:ext uri="{FF2B5EF4-FFF2-40B4-BE49-F238E27FC236}">
                <a16:creationId xmlns:a16="http://schemas.microsoft.com/office/drawing/2014/main" id="{6C6D7405-1138-5FA0-9069-1205E1BE4E39}"/>
              </a:ext>
            </a:extLst>
          </p:cNvPr>
          <p:cNvSpPr/>
          <p:nvPr/>
        </p:nvSpPr>
        <p:spPr>
          <a:xfrm rot="2301660">
            <a:off x="16221762" y="8105606"/>
            <a:ext cx="6611600" cy="842443"/>
          </a:xfrm>
          <a:prstGeom prst="flowChartInputOutput">
            <a:avLst/>
          </a:prstGeom>
          <a:solidFill>
            <a:schemeClr val="tx1">
              <a:lumMod val="95000"/>
              <a:lumOff val="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small black and silver machine&#10;&#10;AI-generated content may be incorrect.">
            <a:extLst>
              <a:ext uri="{FF2B5EF4-FFF2-40B4-BE49-F238E27FC236}">
                <a16:creationId xmlns:a16="http://schemas.microsoft.com/office/drawing/2014/main" id="{42539611-A1F8-63E1-64C9-355A58FC7E2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02846" y="12580767"/>
            <a:ext cx="3180012" cy="3180012"/>
          </a:xfrm>
          <a:prstGeom prst="rect">
            <a:avLst/>
          </a:prstGeom>
          <a:effectLst>
            <a:outerShdw blurRad="50800" dist="38100" dir="8100000" algn="tr" rotWithShape="0">
              <a:prstClr val="black">
                <a:alpha val="40000"/>
              </a:prstClr>
            </a:outerShdw>
          </a:effectLst>
        </p:spPr>
      </p:pic>
      <p:pic>
        <p:nvPicPr>
          <p:cNvPr id="38" name="Picture 37">
            <a:extLst>
              <a:ext uri="{FF2B5EF4-FFF2-40B4-BE49-F238E27FC236}">
                <a16:creationId xmlns:a16="http://schemas.microsoft.com/office/drawing/2014/main" id="{EC56FEC9-60C4-D404-AEDB-E6262E0B0B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9968" y="8935638"/>
            <a:ext cx="4010103" cy="2886467"/>
          </a:xfrm>
          <a:prstGeom prst="rect">
            <a:avLst/>
          </a:prstGeom>
        </p:spPr>
      </p:pic>
      <p:sp>
        <p:nvSpPr>
          <p:cNvPr id="39" name="TextBox 38">
            <a:extLst>
              <a:ext uri="{FF2B5EF4-FFF2-40B4-BE49-F238E27FC236}">
                <a16:creationId xmlns:a16="http://schemas.microsoft.com/office/drawing/2014/main" id="{31211ABF-F0C2-9EBB-DF0B-B99F36DFBAD0}"/>
              </a:ext>
            </a:extLst>
          </p:cNvPr>
          <p:cNvSpPr txBox="1"/>
          <p:nvPr/>
        </p:nvSpPr>
        <p:spPr>
          <a:xfrm>
            <a:off x="7982858" y="13589345"/>
            <a:ext cx="2819647" cy="923330"/>
          </a:xfrm>
          <a:prstGeom prst="rect">
            <a:avLst/>
          </a:prstGeom>
          <a:noFill/>
          <a:effectLst>
            <a:outerShdw blurRad="50800" dist="38100" dir="8100000" algn="tr"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High speed (1200rpm)</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Precise</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Cheap(er)</a:t>
            </a:r>
          </a:p>
        </p:txBody>
      </p:sp>
      <p:sp>
        <p:nvSpPr>
          <p:cNvPr id="40" name="TextBox 39">
            <a:extLst>
              <a:ext uri="{FF2B5EF4-FFF2-40B4-BE49-F238E27FC236}">
                <a16:creationId xmlns:a16="http://schemas.microsoft.com/office/drawing/2014/main" id="{32EFCC37-4739-C21C-182D-1AD4D84E9248}"/>
              </a:ext>
            </a:extLst>
          </p:cNvPr>
          <p:cNvSpPr txBox="1"/>
          <p:nvPr/>
        </p:nvSpPr>
        <p:spPr>
          <a:xfrm>
            <a:off x="6874102" y="11240576"/>
            <a:ext cx="3172332" cy="923330"/>
          </a:xfrm>
          <a:prstGeom prst="rect">
            <a:avLst/>
          </a:prstGeom>
          <a:noFill/>
          <a:effectLst>
            <a:outerShdw blurRad="50800" dist="38100" dir="8100000" algn="tr"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Sacrificing speed for higher torque</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Can turn more weight</a:t>
            </a:r>
          </a:p>
        </p:txBody>
      </p:sp>
      <p:sp>
        <p:nvSpPr>
          <p:cNvPr id="41" name="TextBox 40">
            <a:extLst>
              <a:ext uri="{FF2B5EF4-FFF2-40B4-BE49-F238E27FC236}">
                <a16:creationId xmlns:a16="http://schemas.microsoft.com/office/drawing/2014/main" id="{F2EDAE2C-A760-D330-D2BF-02129EA4D2AC}"/>
              </a:ext>
            </a:extLst>
          </p:cNvPr>
          <p:cNvSpPr txBox="1"/>
          <p:nvPr/>
        </p:nvSpPr>
        <p:spPr>
          <a:xfrm>
            <a:off x="5151016" y="12587553"/>
            <a:ext cx="2402008" cy="707886"/>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2000" b="1">
                <a:latin typeface="Bauhaus 93" panose="04030905020B02020C02" pitchFamily="82" charset="0"/>
                <a:cs typeface="Arial" panose="020B0604020202020204" pitchFamily="34" charset="0"/>
              </a:rPr>
              <a:t>NEMA 17 Stepper Motor</a:t>
            </a:r>
          </a:p>
        </p:txBody>
      </p:sp>
      <p:sp>
        <p:nvSpPr>
          <p:cNvPr id="42" name="TextBox 41">
            <a:extLst>
              <a:ext uri="{FF2B5EF4-FFF2-40B4-BE49-F238E27FC236}">
                <a16:creationId xmlns:a16="http://schemas.microsoft.com/office/drawing/2014/main" id="{AAA34562-FBDC-F54D-19FF-D9EDF2B75989}"/>
              </a:ext>
            </a:extLst>
          </p:cNvPr>
          <p:cNvSpPr txBox="1"/>
          <p:nvPr/>
        </p:nvSpPr>
        <p:spPr>
          <a:xfrm>
            <a:off x="2868657" y="9294457"/>
            <a:ext cx="1934189" cy="400110"/>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2000" b="1">
                <a:latin typeface="Bauhaus 93" panose="04030905020B02020C02" pitchFamily="82" charset="0"/>
                <a:cs typeface="Arial" panose="020B0604020202020204" pitchFamily="34" charset="0"/>
              </a:rPr>
              <a:t>10:1 Gears</a:t>
            </a:r>
          </a:p>
        </p:txBody>
      </p:sp>
      <p:sp>
        <p:nvSpPr>
          <p:cNvPr id="2" name="Flowchart: Data 1">
            <a:extLst>
              <a:ext uri="{FF2B5EF4-FFF2-40B4-BE49-F238E27FC236}">
                <a16:creationId xmlns:a16="http://schemas.microsoft.com/office/drawing/2014/main" id="{5AE87FE0-F0DA-CB8E-FD23-F399E20AAA43}"/>
              </a:ext>
            </a:extLst>
          </p:cNvPr>
          <p:cNvSpPr/>
          <p:nvPr/>
        </p:nvSpPr>
        <p:spPr>
          <a:xfrm rot="2301660">
            <a:off x="4962996" y="-2611772"/>
            <a:ext cx="6611600" cy="842443"/>
          </a:xfrm>
          <a:prstGeom prst="flowChartInputOutput">
            <a:avLst/>
          </a:prstGeom>
          <a:solidFill>
            <a:schemeClr val="tx1">
              <a:lumMod val="75000"/>
              <a:lumOff val="2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Data 11">
            <a:extLst>
              <a:ext uri="{FF2B5EF4-FFF2-40B4-BE49-F238E27FC236}">
                <a16:creationId xmlns:a16="http://schemas.microsoft.com/office/drawing/2014/main" id="{FD9ECB76-1388-3113-995F-BB6D0FF788D6}"/>
              </a:ext>
            </a:extLst>
          </p:cNvPr>
          <p:cNvSpPr/>
          <p:nvPr/>
        </p:nvSpPr>
        <p:spPr>
          <a:xfrm rot="2301660">
            <a:off x="8273660" y="625865"/>
            <a:ext cx="6611600" cy="842443"/>
          </a:xfrm>
          <a:prstGeom prst="flowChartInputOutput">
            <a:avLst/>
          </a:prstGeom>
          <a:solidFill>
            <a:srgbClr val="C0000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Data 8">
            <a:extLst>
              <a:ext uri="{FF2B5EF4-FFF2-40B4-BE49-F238E27FC236}">
                <a16:creationId xmlns:a16="http://schemas.microsoft.com/office/drawing/2014/main" id="{38BE869C-1EF4-F38A-3164-C51E5CD2568F}"/>
              </a:ext>
            </a:extLst>
          </p:cNvPr>
          <p:cNvSpPr/>
          <p:nvPr/>
        </p:nvSpPr>
        <p:spPr>
          <a:xfrm rot="2301660">
            <a:off x="7680436" y="1096500"/>
            <a:ext cx="6611600" cy="842443"/>
          </a:xfrm>
          <a:prstGeom prst="flowChartInputOutput">
            <a:avLst/>
          </a:prstGeom>
          <a:solidFill>
            <a:schemeClr val="tx1">
              <a:lumMod val="75000"/>
              <a:lumOff val="2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up of a computer power supply&#10;&#10;AI-generated content may be incorrect.">
            <a:extLst>
              <a:ext uri="{FF2B5EF4-FFF2-40B4-BE49-F238E27FC236}">
                <a16:creationId xmlns:a16="http://schemas.microsoft.com/office/drawing/2014/main" id="{5C633A7B-D514-E35D-A13B-42462E54F6A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17161" y="338147"/>
            <a:ext cx="3703231" cy="2777423"/>
          </a:xfrm>
          <a:prstGeom prst="rect">
            <a:avLst/>
          </a:prstGeom>
        </p:spPr>
      </p:pic>
      <p:pic>
        <p:nvPicPr>
          <p:cNvPr id="16" name="Picture 15" descr="A computer chip with many ports&#10;&#10;AI-generated content may be incorrect.">
            <a:extLst>
              <a:ext uri="{FF2B5EF4-FFF2-40B4-BE49-F238E27FC236}">
                <a16:creationId xmlns:a16="http://schemas.microsoft.com/office/drawing/2014/main" id="{E2B9703D-3335-B804-149E-59E4F734925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43625" y="3935200"/>
            <a:ext cx="4142611" cy="2938298"/>
          </a:xfrm>
          <a:prstGeom prst="rect">
            <a:avLst/>
          </a:prstGeom>
        </p:spPr>
      </p:pic>
      <p:sp>
        <p:nvSpPr>
          <p:cNvPr id="22" name="TextBox 21">
            <a:extLst>
              <a:ext uri="{FF2B5EF4-FFF2-40B4-BE49-F238E27FC236}">
                <a16:creationId xmlns:a16="http://schemas.microsoft.com/office/drawing/2014/main" id="{1B2BA12C-56BB-6894-AF23-6E9CA77220D7}"/>
              </a:ext>
            </a:extLst>
          </p:cNvPr>
          <p:cNvSpPr txBox="1"/>
          <p:nvPr/>
        </p:nvSpPr>
        <p:spPr>
          <a:xfrm>
            <a:off x="3309799" y="2932266"/>
            <a:ext cx="4021568" cy="1200329"/>
          </a:xfrm>
          <a:prstGeom prst="rect">
            <a:avLst/>
          </a:prstGeom>
          <a:noFill/>
        </p:spPr>
        <p:txBody>
          <a:bodyPr wrap="square" rtlCol="0">
            <a:spAutoFit/>
          </a:bodyPr>
          <a:lstStyle/>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Has many different available voltages (3.3V, 5V, 12V)</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High current availability</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Free</a:t>
            </a:r>
          </a:p>
        </p:txBody>
      </p:sp>
      <p:sp>
        <p:nvSpPr>
          <p:cNvPr id="8" name="TextBox 7">
            <a:extLst>
              <a:ext uri="{FF2B5EF4-FFF2-40B4-BE49-F238E27FC236}">
                <a16:creationId xmlns:a16="http://schemas.microsoft.com/office/drawing/2014/main" id="{AB6D35C5-76DE-5971-A41B-43085D5A0552}"/>
              </a:ext>
            </a:extLst>
          </p:cNvPr>
          <p:cNvSpPr txBox="1"/>
          <p:nvPr/>
        </p:nvSpPr>
        <p:spPr>
          <a:xfrm>
            <a:off x="2747451" y="191363"/>
            <a:ext cx="2371186" cy="400110"/>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2000" b="1">
                <a:latin typeface="Bauhaus 93" panose="04030905020B02020C02" pitchFamily="82" charset="0"/>
                <a:cs typeface="Arial" panose="020B0604020202020204" pitchFamily="34" charset="0"/>
              </a:rPr>
              <a:t>ATX Power Supply</a:t>
            </a:r>
          </a:p>
        </p:txBody>
      </p:sp>
    </p:spTree>
    <p:extLst>
      <p:ext uri="{BB962C8B-B14F-4D97-AF65-F5344CB8AC3E}">
        <p14:creationId xmlns:p14="http://schemas.microsoft.com/office/powerpoint/2010/main" val="33428146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E0350-D905-4E29-B328-75C6D72E2F33}"/>
            </a:ext>
          </a:extLst>
        </p:cNvPr>
        <p:cNvGrpSpPr/>
        <p:nvPr/>
      </p:nvGrpSpPr>
      <p:grpSpPr>
        <a:xfrm>
          <a:off x="0" y="0"/>
          <a:ext cx="0" cy="0"/>
          <a:chOff x="0" y="0"/>
          <a:chExt cx="0" cy="0"/>
        </a:xfrm>
      </p:grpSpPr>
      <p:sp>
        <p:nvSpPr>
          <p:cNvPr id="32" name="Rectangle 31">
            <a:extLst>
              <a:ext uri="{FF2B5EF4-FFF2-40B4-BE49-F238E27FC236}">
                <a16:creationId xmlns:a16="http://schemas.microsoft.com/office/drawing/2014/main" id="{10563281-176E-4985-7E3D-94D1FC96CC23}"/>
              </a:ext>
            </a:extLst>
          </p:cNvPr>
          <p:cNvSpPr/>
          <p:nvPr/>
        </p:nvSpPr>
        <p:spPr>
          <a:xfrm>
            <a:off x="0" y="-18389"/>
            <a:ext cx="12192000" cy="6876389"/>
          </a:xfrm>
          <a:prstGeom prst="rect">
            <a:avLst/>
          </a:prstGeom>
          <a:gradFill>
            <a:gsLst>
              <a:gs pos="0">
                <a:schemeClr val="bg1">
                  <a:lumMod val="50000"/>
                  <a:alpha val="71000"/>
                </a:schemeClr>
              </a:gs>
              <a:gs pos="75000">
                <a:schemeClr val="tx1">
                  <a:lumMod val="85000"/>
                  <a:lumOff val="15000"/>
                  <a:alpha val="58000"/>
                </a:schemeClr>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974CCA86-4B26-A170-9CDB-906B46D8E6CB}"/>
              </a:ext>
            </a:extLst>
          </p:cNvPr>
          <p:cNvSpPr/>
          <p:nvPr/>
        </p:nvSpPr>
        <p:spPr>
          <a:xfrm>
            <a:off x="-1" y="-356247"/>
            <a:ext cx="12192000" cy="7967708"/>
          </a:xfrm>
          <a:prstGeom prst="roundRect">
            <a:avLst>
              <a:gd name="adj" fmla="val 5281"/>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8EF742B1-796A-C81F-93C8-AA1667E921B9}"/>
              </a:ext>
            </a:extLst>
          </p:cNvPr>
          <p:cNvSpPr/>
          <p:nvPr/>
        </p:nvSpPr>
        <p:spPr>
          <a:xfrm>
            <a:off x="-110911" y="8734338"/>
            <a:ext cx="12192000" cy="7967708"/>
          </a:xfrm>
          <a:prstGeom prst="roundRect">
            <a:avLst>
              <a:gd name="adj" fmla="val 528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2E799B4-0A76-4AAC-4AFF-775CCDC74971}"/>
              </a:ext>
            </a:extLst>
          </p:cNvPr>
          <p:cNvGrpSpPr/>
          <p:nvPr/>
        </p:nvGrpSpPr>
        <p:grpSpPr>
          <a:xfrm rot="16200000">
            <a:off x="-7321566" y="-114994"/>
            <a:ext cx="7012210" cy="7037685"/>
            <a:chOff x="-4143553" y="-89848"/>
            <a:chExt cx="7012210" cy="7037685"/>
          </a:xfrm>
        </p:grpSpPr>
        <p:grpSp>
          <p:nvGrpSpPr>
            <p:cNvPr id="6" name="Group 5">
              <a:extLst>
                <a:ext uri="{FF2B5EF4-FFF2-40B4-BE49-F238E27FC236}">
                  <a16:creationId xmlns:a16="http://schemas.microsoft.com/office/drawing/2014/main" id="{2793E771-91EE-23F1-25CC-BA93FBB8A485}"/>
                </a:ext>
              </a:extLst>
            </p:cNvPr>
            <p:cNvGrpSpPr/>
            <p:nvPr/>
          </p:nvGrpSpPr>
          <p:grpSpPr>
            <a:xfrm>
              <a:off x="-4143553" y="-89848"/>
              <a:ext cx="6535284" cy="7037685"/>
              <a:chOff x="-4143553" y="-89848"/>
              <a:chExt cx="6535284" cy="7037685"/>
            </a:xfrm>
            <a:effectLst>
              <a:outerShdw blurRad="50800" dist="38100" dir="8100000" algn="tr" rotWithShape="0">
                <a:prstClr val="black">
                  <a:alpha val="40000"/>
                </a:prstClr>
              </a:outerShdw>
            </a:effectLst>
          </p:grpSpPr>
          <p:grpSp>
            <p:nvGrpSpPr>
              <p:cNvPr id="21" name="Group 20">
                <a:extLst>
                  <a:ext uri="{FF2B5EF4-FFF2-40B4-BE49-F238E27FC236}">
                    <a16:creationId xmlns:a16="http://schemas.microsoft.com/office/drawing/2014/main" id="{E991A9F0-ABCF-ED0E-959B-1EC0C98C332C}"/>
                  </a:ext>
                </a:extLst>
              </p:cNvPr>
              <p:cNvGrpSpPr/>
              <p:nvPr/>
            </p:nvGrpSpPr>
            <p:grpSpPr>
              <a:xfrm rot="5400000">
                <a:off x="-4394754" y="161353"/>
                <a:ext cx="7037685" cy="6535284"/>
                <a:chOff x="1929283" y="568713"/>
                <a:chExt cx="6772775" cy="6289287"/>
              </a:xfrm>
            </p:grpSpPr>
            <p:sp>
              <p:nvSpPr>
                <p:cNvPr id="15" name="Freeform: Shape 14">
                  <a:extLst>
                    <a:ext uri="{FF2B5EF4-FFF2-40B4-BE49-F238E27FC236}">
                      <a16:creationId xmlns:a16="http://schemas.microsoft.com/office/drawing/2014/main" id="{34940628-11E7-3466-9B46-2F17A63F52E9}"/>
                    </a:ext>
                  </a:extLst>
                </p:cNvPr>
                <p:cNvSpPr/>
                <p:nvPr/>
              </p:nvSpPr>
              <p:spPr>
                <a:xfrm>
                  <a:off x="2412905" y="568713"/>
                  <a:ext cx="5718259" cy="5720574"/>
                </a:xfrm>
                <a:custGeom>
                  <a:avLst/>
                  <a:gdLst>
                    <a:gd name="connsiteX0" fmla="*/ 5598405 w 5718259"/>
                    <a:gd name="connsiteY0" fmla="*/ 3625636 h 5720574"/>
                    <a:gd name="connsiteX1" fmla="*/ 5718259 w 5718259"/>
                    <a:gd name="connsiteY1" fmla="*/ 3625636 h 5720574"/>
                    <a:gd name="connsiteX2" fmla="*/ 5688526 w 5718259"/>
                    <a:gd name="connsiteY2" fmla="*/ 3741271 h 5720574"/>
                    <a:gd name="connsiteX3" fmla="*/ 3809318 w 5718259"/>
                    <a:gd name="connsiteY3" fmla="*/ 5667216 h 5720574"/>
                    <a:gd name="connsiteX4" fmla="*/ 3627828 w 5718259"/>
                    <a:gd name="connsiteY4" fmla="*/ 5720574 h 5720574"/>
                    <a:gd name="connsiteX5" fmla="*/ 3627828 w 5718259"/>
                    <a:gd name="connsiteY5" fmla="*/ 5599530 h 5720574"/>
                    <a:gd name="connsiteX6" fmla="*/ 3772051 w 5718259"/>
                    <a:gd name="connsiteY6" fmla="*/ 5557128 h 5720574"/>
                    <a:gd name="connsiteX7" fmla="*/ 5577557 w 5718259"/>
                    <a:gd name="connsiteY7" fmla="*/ 3706718 h 5720574"/>
                    <a:gd name="connsiteX8" fmla="*/ 0 w 5718259"/>
                    <a:gd name="connsiteY8" fmla="*/ 3625636 h 5720574"/>
                    <a:gd name="connsiteX9" fmla="*/ 119853 w 5718259"/>
                    <a:gd name="connsiteY9" fmla="*/ 3625636 h 5720574"/>
                    <a:gd name="connsiteX10" fmla="*/ 140702 w 5718259"/>
                    <a:gd name="connsiteY10" fmla="*/ 3706718 h 5720574"/>
                    <a:gd name="connsiteX11" fmla="*/ 1946207 w 5718259"/>
                    <a:gd name="connsiteY11" fmla="*/ 5557128 h 5720574"/>
                    <a:gd name="connsiteX12" fmla="*/ 2090430 w 5718259"/>
                    <a:gd name="connsiteY12" fmla="*/ 5599530 h 5720574"/>
                    <a:gd name="connsiteX13" fmla="*/ 2090430 w 5718259"/>
                    <a:gd name="connsiteY13" fmla="*/ 5720574 h 5720574"/>
                    <a:gd name="connsiteX14" fmla="*/ 1908941 w 5718259"/>
                    <a:gd name="connsiteY14" fmla="*/ 5667216 h 5720574"/>
                    <a:gd name="connsiteX15" fmla="*/ 29732 w 5718259"/>
                    <a:gd name="connsiteY15" fmla="*/ 3741271 h 5720574"/>
                    <a:gd name="connsiteX16" fmla="*/ 2090430 w 5718259"/>
                    <a:gd name="connsiteY16" fmla="*/ 1 h 5720574"/>
                    <a:gd name="connsiteX17" fmla="*/ 2090430 w 5718259"/>
                    <a:gd name="connsiteY17" fmla="*/ 121045 h 5720574"/>
                    <a:gd name="connsiteX18" fmla="*/ 1946207 w 5718259"/>
                    <a:gd name="connsiteY18" fmla="*/ 163447 h 5720574"/>
                    <a:gd name="connsiteX19" fmla="*/ 140702 w 5718259"/>
                    <a:gd name="connsiteY19" fmla="*/ 2013856 h 5720574"/>
                    <a:gd name="connsiteX20" fmla="*/ 121576 w 5718259"/>
                    <a:gd name="connsiteY20" fmla="*/ 2088238 h 5720574"/>
                    <a:gd name="connsiteX21" fmla="*/ 1723 w 5718259"/>
                    <a:gd name="connsiteY21" fmla="*/ 2088238 h 5720574"/>
                    <a:gd name="connsiteX22" fmla="*/ 29732 w 5718259"/>
                    <a:gd name="connsiteY22" fmla="*/ 1979304 h 5720574"/>
                    <a:gd name="connsiteX23" fmla="*/ 1908941 w 5718259"/>
                    <a:gd name="connsiteY23" fmla="*/ 53359 h 5720574"/>
                    <a:gd name="connsiteX24" fmla="*/ 3627828 w 5718259"/>
                    <a:gd name="connsiteY24" fmla="*/ 0 h 5720574"/>
                    <a:gd name="connsiteX25" fmla="*/ 3809318 w 5718259"/>
                    <a:gd name="connsiteY25" fmla="*/ 53359 h 5720574"/>
                    <a:gd name="connsiteX26" fmla="*/ 5688526 w 5718259"/>
                    <a:gd name="connsiteY26" fmla="*/ 1979304 h 5720574"/>
                    <a:gd name="connsiteX27" fmla="*/ 5716536 w 5718259"/>
                    <a:gd name="connsiteY27" fmla="*/ 2088238 h 5720574"/>
                    <a:gd name="connsiteX28" fmla="*/ 5596682 w 5718259"/>
                    <a:gd name="connsiteY28" fmla="*/ 2088238 h 5720574"/>
                    <a:gd name="connsiteX29" fmla="*/ 5577557 w 5718259"/>
                    <a:gd name="connsiteY29" fmla="*/ 2013856 h 5720574"/>
                    <a:gd name="connsiteX30" fmla="*/ 3772051 w 5718259"/>
                    <a:gd name="connsiteY30" fmla="*/ 163447 h 5720574"/>
                    <a:gd name="connsiteX31" fmla="*/ 3627828 w 5718259"/>
                    <a:gd name="connsiteY31" fmla="*/ 121045 h 572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18259" h="5720574">
                      <a:moveTo>
                        <a:pt x="5598405" y="3625636"/>
                      </a:moveTo>
                      <a:lnTo>
                        <a:pt x="5718259" y="3625636"/>
                      </a:lnTo>
                      <a:lnTo>
                        <a:pt x="5688526" y="3741271"/>
                      </a:lnTo>
                      <a:cubicBezTo>
                        <a:pt x="5407203" y="4645754"/>
                        <a:pt x="4704120" y="5364415"/>
                        <a:pt x="3809318" y="5667216"/>
                      </a:cubicBezTo>
                      <a:lnTo>
                        <a:pt x="3627828" y="5720574"/>
                      </a:lnTo>
                      <a:lnTo>
                        <a:pt x="3627828" y="5599530"/>
                      </a:lnTo>
                      <a:lnTo>
                        <a:pt x="3772051" y="5557128"/>
                      </a:lnTo>
                      <a:cubicBezTo>
                        <a:pt x="4631759" y="5266203"/>
                        <a:pt x="5307267" y="4575727"/>
                        <a:pt x="5577557" y="3706718"/>
                      </a:cubicBezTo>
                      <a:close/>
                      <a:moveTo>
                        <a:pt x="0" y="3625636"/>
                      </a:moveTo>
                      <a:lnTo>
                        <a:pt x="119853" y="3625636"/>
                      </a:lnTo>
                      <a:lnTo>
                        <a:pt x="140702" y="3706718"/>
                      </a:lnTo>
                      <a:cubicBezTo>
                        <a:pt x="410991" y="4575727"/>
                        <a:pt x="1086499" y="5266203"/>
                        <a:pt x="1946207" y="5557128"/>
                      </a:cubicBezTo>
                      <a:lnTo>
                        <a:pt x="2090430" y="5599530"/>
                      </a:lnTo>
                      <a:lnTo>
                        <a:pt x="2090430" y="5720574"/>
                      </a:lnTo>
                      <a:lnTo>
                        <a:pt x="1908941" y="5667216"/>
                      </a:lnTo>
                      <a:cubicBezTo>
                        <a:pt x="1014139" y="5364415"/>
                        <a:pt x="311056" y="4645754"/>
                        <a:pt x="29732" y="3741271"/>
                      </a:cubicBezTo>
                      <a:close/>
                      <a:moveTo>
                        <a:pt x="2090430" y="1"/>
                      </a:moveTo>
                      <a:lnTo>
                        <a:pt x="2090430" y="121045"/>
                      </a:lnTo>
                      <a:lnTo>
                        <a:pt x="1946207" y="163447"/>
                      </a:lnTo>
                      <a:cubicBezTo>
                        <a:pt x="1086499" y="454372"/>
                        <a:pt x="410991" y="1144847"/>
                        <a:pt x="140702" y="2013856"/>
                      </a:cubicBezTo>
                      <a:lnTo>
                        <a:pt x="121576" y="2088238"/>
                      </a:lnTo>
                      <a:lnTo>
                        <a:pt x="1723" y="2088238"/>
                      </a:lnTo>
                      <a:lnTo>
                        <a:pt x="29732" y="1979304"/>
                      </a:lnTo>
                      <a:cubicBezTo>
                        <a:pt x="311056" y="1074821"/>
                        <a:pt x="1014139" y="356159"/>
                        <a:pt x="1908941" y="53359"/>
                      </a:cubicBezTo>
                      <a:close/>
                      <a:moveTo>
                        <a:pt x="3627828" y="0"/>
                      </a:moveTo>
                      <a:lnTo>
                        <a:pt x="3809318" y="53359"/>
                      </a:lnTo>
                      <a:cubicBezTo>
                        <a:pt x="4704120" y="356159"/>
                        <a:pt x="5407203" y="1074821"/>
                        <a:pt x="5688526" y="1979304"/>
                      </a:cubicBezTo>
                      <a:lnTo>
                        <a:pt x="5716536" y="2088238"/>
                      </a:lnTo>
                      <a:lnTo>
                        <a:pt x="5596682" y="2088238"/>
                      </a:lnTo>
                      <a:lnTo>
                        <a:pt x="5577557" y="2013856"/>
                      </a:lnTo>
                      <a:cubicBezTo>
                        <a:pt x="5307267" y="1144847"/>
                        <a:pt x="4631759" y="454372"/>
                        <a:pt x="3772051" y="163447"/>
                      </a:cubicBezTo>
                      <a:lnTo>
                        <a:pt x="3627828" y="121045"/>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17" name="Graphic 16" descr="Head with gears with solid fill">
                  <a:extLst>
                    <a:ext uri="{FF2B5EF4-FFF2-40B4-BE49-F238E27FC236}">
                      <a16:creationId xmlns:a16="http://schemas.microsoft.com/office/drawing/2014/main" id="{BF4BD2CD-FAC0-0FC7-046E-ABA5D86DFD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929283" y="2858106"/>
                  <a:ext cx="1141788" cy="1141788"/>
                </a:xfrm>
                <a:prstGeom prst="rect">
                  <a:avLst/>
                </a:prstGeom>
              </p:spPr>
            </p:pic>
            <p:pic>
              <p:nvPicPr>
                <p:cNvPr id="18" name="Graphic 17" descr="Move with solid fill">
                  <a:extLst>
                    <a:ext uri="{FF2B5EF4-FFF2-40B4-BE49-F238E27FC236}">
                      <a16:creationId xmlns:a16="http://schemas.microsoft.com/office/drawing/2014/main" id="{B02CC091-0766-6DBE-3D54-F198071E3E1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82532" y="5642149"/>
                  <a:ext cx="1215851" cy="1215851"/>
                </a:xfrm>
                <a:prstGeom prst="rect">
                  <a:avLst/>
                </a:prstGeom>
              </p:spPr>
            </p:pic>
            <p:pic>
              <p:nvPicPr>
                <p:cNvPr id="19" name="Graphic 18" descr="Electrician male with solid fill">
                  <a:extLst>
                    <a:ext uri="{FF2B5EF4-FFF2-40B4-BE49-F238E27FC236}">
                      <a16:creationId xmlns:a16="http://schemas.microsoft.com/office/drawing/2014/main" id="{CEAD5333-5839-4DE1-942C-E26914A6C75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60270" y="2858106"/>
                  <a:ext cx="1141788" cy="1141788"/>
                </a:xfrm>
                <a:prstGeom prst="rect">
                  <a:avLst/>
                </a:prstGeom>
              </p:spPr>
            </p:pic>
          </p:grpSp>
          <p:sp>
            <p:nvSpPr>
              <p:cNvPr id="24" name="Title 1">
                <a:extLst>
                  <a:ext uri="{FF2B5EF4-FFF2-40B4-BE49-F238E27FC236}">
                    <a16:creationId xmlns:a16="http://schemas.microsoft.com/office/drawing/2014/main" id="{D07F8968-2840-B6AA-F68B-3DABFC554FA0}"/>
                  </a:ext>
                </a:extLst>
              </p:cNvPr>
              <p:cNvSpPr txBox="1">
                <a:spLocks/>
              </p:cNvSpPr>
              <p:nvPr/>
            </p:nvSpPr>
            <p:spPr>
              <a:xfrm>
                <a:off x="-45040" y="2765828"/>
                <a:ext cx="20981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a:latin typeface="Bauhaus 93" panose="04030905020B02020C02" pitchFamily="82" charset="0"/>
                  </a:rPr>
                  <a:t>Sensing</a:t>
                </a:r>
              </a:p>
            </p:txBody>
          </p:sp>
          <p:sp>
            <p:nvSpPr>
              <p:cNvPr id="3" name="Title 1">
                <a:extLst>
                  <a:ext uri="{FF2B5EF4-FFF2-40B4-BE49-F238E27FC236}">
                    <a16:creationId xmlns:a16="http://schemas.microsoft.com/office/drawing/2014/main" id="{5E5DFB50-70A9-EAB6-CAF8-966FF1074840}"/>
                  </a:ext>
                </a:extLst>
              </p:cNvPr>
              <p:cNvSpPr txBox="1">
                <a:spLocks/>
              </p:cNvSpPr>
              <p:nvPr/>
            </p:nvSpPr>
            <p:spPr>
              <a:xfrm rot="16200000">
                <a:off x="-1550269" y="1268629"/>
                <a:ext cx="20981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a:latin typeface="Bauhaus 93" panose="04030905020B02020C02" pitchFamily="82" charset="0"/>
                  </a:rPr>
                  <a:t>Brains</a:t>
                </a:r>
              </a:p>
            </p:txBody>
          </p:sp>
          <p:sp>
            <p:nvSpPr>
              <p:cNvPr id="4" name="Title 1">
                <a:extLst>
                  <a:ext uri="{FF2B5EF4-FFF2-40B4-BE49-F238E27FC236}">
                    <a16:creationId xmlns:a16="http://schemas.microsoft.com/office/drawing/2014/main" id="{98F4CC49-EBA7-308C-426C-6A52D8665E94}"/>
                  </a:ext>
                </a:extLst>
              </p:cNvPr>
              <p:cNvSpPr txBox="1">
                <a:spLocks/>
              </p:cNvSpPr>
              <p:nvPr/>
            </p:nvSpPr>
            <p:spPr>
              <a:xfrm rot="5400000">
                <a:off x="-1629499" y="4263802"/>
                <a:ext cx="20981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a:latin typeface="Bauhaus 93" panose="04030905020B02020C02" pitchFamily="82" charset="0"/>
                  </a:rPr>
                  <a:t>Power</a:t>
                </a:r>
              </a:p>
            </p:txBody>
          </p:sp>
          <p:sp>
            <p:nvSpPr>
              <p:cNvPr id="5" name="Title 1">
                <a:extLst>
                  <a:ext uri="{FF2B5EF4-FFF2-40B4-BE49-F238E27FC236}">
                    <a16:creationId xmlns:a16="http://schemas.microsoft.com/office/drawing/2014/main" id="{41F44A82-C473-65E1-766B-D4548F270492}"/>
                  </a:ext>
                </a:extLst>
              </p:cNvPr>
              <p:cNvSpPr txBox="1">
                <a:spLocks/>
              </p:cNvSpPr>
              <p:nvPr/>
            </p:nvSpPr>
            <p:spPr>
              <a:xfrm rot="10800000">
                <a:off x="-3203512" y="2740018"/>
                <a:ext cx="20981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a:latin typeface="Bauhaus 93" panose="04030905020B02020C02" pitchFamily="82" charset="0"/>
                  </a:rPr>
                  <a:t>Motion</a:t>
                </a:r>
              </a:p>
            </p:txBody>
          </p:sp>
        </p:grpSp>
        <p:pic>
          <p:nvPicPr>
            <p:cNvPr id="10" name="Graphic 9" descr="Satellite dish with solid fill">
              <a:extLst>
                <a:ext uri="{FF2B5EF4-FFF2-40B4-BE49-F238E27FC236}">
                  <a16:creationId xmlns:a16="http://schemas.microsoft.com/office/drawing/2014/main" id="{45BC4A88-4A43-D4B4-80D0-9F426E6129C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53638" y="2845287"/>
              <a:ext cx="1115019" cy="1115019"/>
            </a:xfrm>
            <a:prstGeom prst="rect">
              <a:avLst/>
            </a:prstGeom>
            <a:effectLst>
              <a:outerShdw blurRad="50800" dist="38100" dir="8100000" algn="tr" rotWithShape="0">
                <a:prstClr val="black">
                  <a:alpha val="40000"/>
                </a:prstClr>
              </a:outerShdw>
            </a:effectLst>
          </p:spPr>
        </p:pic>
      </p:grpSp>
      <p:pic>
        <p:nvPicPr>
          <p:cNvPr id="37" name="Picture 36" descr="A small black and silver machine&#10;&#10;AI-generated content may be incorrect.">
            <a:extLst>
              <a:ext uri="{FF2B5EF4-FFF2-40B4-BE49-F238E27FC236}">
                <a16:creationId xmlns:a16="http://schemas.microsoft.com/office/drawing/2014/main" id="{657C34FE-430F-3255-3A94-AE7C6B108D3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02846" y="12580767"/>
            <a:ext cx="3180012" cy="3180012"/>
          </a:xfrm>
          <a:prstGeom prst="rect">
            <a:avLst/>
          </a:prstGeom>
          <a:effectLst>
            <a:outerShdw blurRad="50800" dist="38100" dir="8100000" algn="tr" rotWithShape="0">
              <a:prstClr val="black">
                <a:alpha val="40000"/>
              </a:prstClr>
            </a:outerShdw>
          </a:effectLst>
        </p:spPr>
      </p:pic>
      <p:pic>
        <p:nvPicPr>
          <p:cNvPr id="38" name="Picture 37">
            <a:extLst>
              <a:ext uri="{FF2B5EF4-FFF2-40B4-BE49-F238E27FC236}">
                <a16:creationId xmlns:a16="http://schemas.microsoft.com/office/drawing/2014/main" id="{39356515-76EF-D0D8-61C5-9BF7DCFC816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9968" y="8935638"/>
            <a:ext cx="4010103" cy="2886467"/>
          </a:xfrm>
          <a:prstGeom prst="rect">
            <a:avLst/>
          </a:prstGeom>
        </p:spPr>
      </p:pic>
      <p:sp>
        <p:nvSpPr>
          <p:cNvPr id="39" name="TextBox 38">
            <a:extLst>
              <a:ext uri="{FF2B5EF4-FFF2-40B4-BE49-F238E27FC236}">
                <a16:creationId xmlns:a16="http://schemas.microsoft.com/office/drawing/2014/main" id="{F80E33D1-0802-B481-BA1A-9949E396A977}"/>
              </a:ext>
            </a:extLst>
          </p:cNvPr>
          <p:cNvSpPr txBox="1"/>
          <p:nvPr/>
        </p:nvSpPr>
        <p:spPr>
          <a:xfrm>
            <a:off x="7982858" y="13589345"/>
            <a:ext cx="2819647" cy="923330"/>
          </a:xfrm>
          <a:prstGeom prst="rect">
            <a:avLst/>
          </a:prstGeom>
          <a:noFill/>
          <a:effectLst>
            <a:outerShdw blurRad="50800" dist="38100" dir="8100000" algn="tr"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High speed (1200rpm)</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Precise</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Cheap(er)</a:t>
            </a:r>
          </a:p>
        </p:txBody>
      </p:sp>
      <p:sp>
        <p:nvSpPr>
          <p:cNvPr id="40" name="TextBox 39">
            <a:extLst>
              <a:ext uri="{FF2B5EF4-FFF2-40B4-BE49-F238E27FC236}">
                <a16:creationId xmlns:a16="http://schemas.microsoft.com/office/drawing/2014/main" id="{E7C8EF48-246A-9030-8C53-E0FE15B421D4}"/>
              </a:ext>
            </a:extLst>
          </p:cNvPr>
          <p:cNvSpPr txBox="1"/>
          <p:nvPr/>
        </p:nvSpPr>
        <p:spPr>
          <a:xfrm>
            <a:off x="6874102" y="11240576"/>
            <a:ext cx="3172332" cy="923330"/>
          </a:xfrm>
          <a:prstGeom prst="rect">
            <a:avLst/>
          </a:prstGeom>
          <a:noFill/>
          <a:effectLst>
            <a:outerShdw blurRad="50800" dist="38100" dir="8100000" algn="tr"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Sacrificing speed for higher torque</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Can turn more weight</a:t>
            </a:r>
          </a:p>
        </p:txBody>
      </p:sp>
      <p:sp>
        <p:nvSpPr>
          <p:cNvPr id="41" name="TextBox 40">
            <a:extLst>
              <a:ext uri="{FF2B5EF4-FFF2-40B4-BE49-F238E27FC236}">
                <a16:creationId xmlns:a16="http://schemas.microsoft.com/office/drawing/2014/main" id="{6BB2363F-5A7A-376B-7DDA-16DB604E2706}"/>
              </a:ext>
            </a:extLst>
          </p:cNvPr>
          <p:cNvSpPr txBox="1"/>
          <p:nvPr/>
        </p:nvSpPr>
        <p:spPr>
          <a:xfrm>
            <a:off x="5151016" y="12587553"/>
            <a:ext cx="2402008" cy="707886"/>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2000" b="1">
                <a:latin typeface="Bauhaus 93" panose="04030905020B02020C02" pitchFamily="82" charset="0"/>
                <a:cs typeface="Arial" panose="020B0604020202020204" pitchFamily="34" charset="0"/>
              </a:rPr>
              <a:t>NEMA 17 Stepper Motor</a:t>
            </a:r>
          </a:p>
        </p:txBody>
      </p:sp>
      <p:sp>
        <p:nvSpPr>
          <p:cNvPr id="42" name="TextBox 41">
            <a:extLst>
              <a:ext uri="{FF2B5EF4-FFF2-40B4-BE49-F238E27FC236}">
                <a16:creationId xmlns:a16="http://schemas.microsoft.com/office/drawing/2014/main" id="{2ACAF6AB-162A-5C5D-CDAD-9C7C4AB1ABAB}"/>
              </a:ext>
            </a:extLst>
          </p:cNvPr>
          <p:cNvSpPr txBox="1"/>
          <p:nvPr/>
        </p:nvSpPr>
        <p:spPr>
          <a:xfrm>
            <a:off x="2868657" y="9294457"/>
            <a:ext cx="1934189" cy="400110"/>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2000" b="1">
                <a:latin typeface="Bauhaus 93" panose="04030905020B02020C02" pitchFamily="82" charset="0"/>
                <a:cs typeface="Arial" panose="020B0604020202020204" pitchFamily="34" charset="0"/>
              </a:rPr>
              <a:t>10:1 Gears</a:t>
            </a:r>
          </a:p>
        </p:txBody>
      </p:sp>
      <p:sp>
        <p:nvSpPr>
          <p:cNvPr id="12" name="Flowchart: Data 11">
            <a:extLst>
              <a:ext uri="{FF2B5EF4-FFF2-40B4-BE49-F238E27FC236}">
                <a16:creationId xmlns:a16="http://schemas.microsoft.com/office/drawing/2014/main" id="{C052109E-68B7-A464-17CC-21EFAE6A7E6E}"/>
              </a:ext>
            </a:extLst>
          </p:cNvPr>
          <p:cNvSpPr/>
          <p:nvPr/>
        </p:nvSpPr>
        <p:spPr>
          <a:xfrm rot="2301660">
            <a:off x="4350592" y="-3029953"/>
            <a:ext cx="6611600" cy="842443"/>
          </a:xfrm>
          <a:prstGeom prst="flowChartInputOutput">
            <a:avLst/>
          </a:prstGeom>
          <a:solidFill>
            <a:srgbClr val="C0000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Data 8">
            <a:extLst>
              <a:ext uri="{FF2B5EF4-FFF2-40B4-BE49-F238E27FC236}">
                <a16:creationId xmlns:a16="http://schemas.microsoft.com/office/drawing/2014/main" id="{6EFC80E4-FE8D-8F16-06C3-94CD516987C9}"/>
              </a:ext>
            </a:extLst>
          </p:cNvPr>
          <p:cNvSpPr/>
          <p:nvPr/>
        </p:nvSpPr>
        <p:spPr>
          <a:xfrm rot="2301660">
            <a:off x="11992664" y="4411200"/>
            <a:ext cx="6611600" cy="842443"/>
          </a:xfrm>
          <a:prstGeom prst="flowChartInputOutput">
            <a:avLst/>
          </a:prstGeom>
          <a:solidFill>
            <a:schemeClr val="tx1">
              <a:lumMod val="75000"/>
              <a:lumOff val="2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up of a computer power supply&#10;&#10;AI-generated content may be incorrect.">
            <a:extLst>
              <a:ext uri="{FF2B5EF4-FFF2-40B4-BE49-F238E27FC236}">
                <a16:creationId xmlns:a16="http://schemas.microsoft.com/office/drawing/2014/main" id="{D5397C40-4BF0-B944-9067-2BA0CA568B0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41788" y="-3695109"/>
            <a:ext cx="3703231" cy="2777423"/>
          </a:xfrm>
          <a:prstGeom prst="rect">
            <a:avLst/>
          </a:prstGeom>
        </p:spPr>
      </p:pic>
      <p:pic>
        <p:nvPicPr>
          <p:cNvPr id="16" name="Picture 15" descr="A computer chip with many ports&#10;&#10;AI-generated content may be incorrect.">
            <a:extLst>
              <a:ext uri="{FF2B5EF4-FFF2-40B4-BE49-F238E27FC236}">
                <a16:creationId xmlns:a16="http://schemas.microsoft.com/office/drawing/2014/main" id="{EE00A6DB-C325-505F-F293-7F3B1978303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4392" y="382825"/>
            <a:ext cx="5584222" cy="3960813"/>
          </a:xfrm>
          <a:prstGeom prst="rect">
            <a:avLst/>
          </a:prstGeom>
        </p:spPr>
      </p:pic>
      <p:sp>
        <p:nvSpPr>
          <p:cNvPr id="22" name="TextBox 21">
            <a:extLst>
              <a:ext uri="{FF2B5EF4-FFF2-40B4-BE49-F238E27FC236}">
                <a16:creationId xmlns:a16="http://schemas.microsoft.com/office/drawing/2014/main" id="{EE655151-1411-0065-AF13-D2FC0202FA0C}"/>
              </a:ext>
            </a:extLst>
          </p:cNvPr>
          <p:cNvSpPr txBox="1"/>
          <p:nvPr/>
        </p:nvSpPr>
        <p:spPr>
          <a:xfrm>
            <a:off x="4407733" y="-2481382"/>
            <a:ext cx="4021568" cy="1200329"/>
          </a:xfrm>
          <a:prstGeom prst="rect">
            <a:avLst/>
          </a:prstGeom>
          <a:noFill/>
        </p:spPr>
        <p:txBody>
          <a:bodyPr wrap="square" rtlCol="0">
            <a:spAutoFit/>
          </a:bodyPr>
          <a:lstStyle/>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Has many different available voltages (3.3V, 5V, 12V)</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High current availability</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Free</a:t>
            </a:r>
          </a:p>
        </p:txBody>
      </p:sp>
      <p:sp>
        <p:nvSpPr>
          <p:cNvPr id="8" name="TextBox 7">
            <a:extLst>
              <a:ext uri="{FF2B5EF4-FFF2-40B4-BE49-F238E27FC236}">
                <a16:creationId xmlns:a16="http://schemas.microsoft.com/office/drawing/2014/main" id="{5C755DF1-86B2-3ED6-EBED-28B9A2F91C17}"/>
              </a:ext>
            </a:extLst>
          </p:cNvPr>
          <p:cNvSpPr txBox="1"/>
          <p:nvPr/>
        </p:nvSpPr>
        <p:spPr>
          <a:xfrm>
            <a:off x="897498" y="4207624"/>
            <a:ext cx="4631498" cy="923330"/>
          </a:xfrm>
          <a:prstGeom prst="rect">
            <a:avLst/>
          </a:prstGeom>
          <a:noFill/>
        </p:spPr>
        <p:txBody>
          <a:bodyPr wrap="square" rtlCol="0">
            <a:spAutoFit/>
          </a:bodyPr>
          <a:lstStyle/>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All power cords from devices merged into one wall outlet cord</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Arduino mount + extra free I/O pins</a:t>
            </a:r>
          </a:p>
        </p:txBody>
      </p:sp>
      <p:grpSp>
        <p:nvGrpSpPr>
          <p:cNvPr id="20" name="Group 19">
            <a:extLst>
              <a:ext uri="{FF2B5EF4-FFF2-40B4-BE49-F238E27FC236}">
                <a16:creationId xmlns:a16="http://schemas.microsoft.com/office/drawing/2014/main" id="{12E1DE76-D9BF-E265-7D70-A9C1DEA97D54}"/>
              </a:ext>
            </a:extLst>
          </p:cNvPr>
          <p:cNvGrpSpPr/>
          <p:nvPr/>
        </p:nvGrpSpPr>
        <p:grpSpPr>
          <a:xfrm>
            <a:off x="5913843" y="461568"/>
            <a:ext cx="6278157" cy="5612076"/>
            <a:chOff x="2918626" y="550977"/>
            <a:chExt cx="6763137" cy="6057228"/>
          </a:xfrm>
        </p:grpSpPr>
        <p:pic>
          <p:nvPicPr>
            <p:cNvPr id="23" name="Picture 22" descr="A green circuit board with many small holes&#10;&#10;AI-generated content may be incorrect.">
              <a:extLst>
                <a:ext uri="{FF2B5EF4-FFF2-40B4-BE49-F238E27FC236}">
                  <a16:creationId xmlns:a16="http://schemas.microsoft.com/office/drawing/2014/main" id="{20613FDB-0926-CCF6-8A89-AF47F2972D6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84246" y="849224"/>
              <a:ext cx="6497517" cy="5405598"/>
            </a:xfrm>
            <a:prstGeom prst="rect">
              <a:avLst/>
            </a:prstGeom>
          </p:spPr>
        </p:pic>
        <p:sp>
          <p:nvSpPr>
            <p:cNvPr id="25" name="Rectangle 24">
              <a:extLst>
                <a:ext uri="{FF2B5EF4-FFF2-40B4-BE49-F238E27FC236}">
                  <a16:creationId xmlns:a16="http://schemas.microsoft.com/office/drawing/2014/main" id="{7E49AE53-AC07-A015-2A8C-989904FDA625}"/>
                </a:ext>
              </a:extLst>
            </p:cNvPr>
            <p:cNvSpPr/>
            <p:nvPr/>
          </p:nvSpPr>
          <p:spPr>
            <a:xfrm>
              <a:off x="4288345" y="550977"/>
              <a:ext cx="3065702" cy="137716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0D00C3C-6E72-16D6-7AB9-7B09ECC802BE}"/>
                </a:ext>
              </a:extLst>
            </p:cNvPr>
            <p:cNvSpPr txBox="1"/>
            <p:nvPr/>
          </p:nvSpPr>
          <p:spPr>
            <a:xfrm>
              <a:off x="4419600" y="619125"/>
              <a:ext cx="2835470" cy="369332"/>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Extra USB type A</a:t>
              </a:r>
            </a:p>
          </p:txBody>
        </p:sp>
        <p:sp>
          <p:nvSpPr>
            <p:cNvPr id="27" name="Rectangle 26">
              <a:extLst>
                <a:ext uri="{FF2B5EF4-FFF2-40B4-BE49-F238E27FC236}">
                  <a16:creationId xmlns:a16="http://schemas.microsoft.com/office/drawing/2014/main" id="{B4FADAA0-F9F7-45E4-B749-125BE7EAFC4C}"/>
                </a:ext>
              </a:extLst>
            </p:cNvPr>
            <p:cNvSpPr/>
            <p:nvPr/>
          </p:nvSpPr>
          <p:spPr>
            <a:xfrm>
              <a:off x="5592656" y="2052756"/>
              <a:ext cx="2890070" cy="4555449"/>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715A40BF-4E10-F843-B2EC-ABE0EB88B885}"/>
                </a:ext>
              </a:extLst>
            </p:cNvPr>
            <p:cNvSpPr txBox="1"/>
            <p:nvPr/>
          </p:nvSpPr>
          <p:spPr>
            <a:xfrm>
              <a:off x="5603976" y="6094262"/>
              <a:ext cx="2835470" cy="369332"/>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Mounted Arduino Uno</a:t>
              </a:r>
            </a:p>
          </p:txBody>
        </p:sp>
        <p:sp>
          <p:nvSpPr>
            <p:cNvPr id="29" name="Rectangle 28">
              <a:extLst>
                <a:ext uri="{FF2B5EF4-FFF2-40B4-BE49-F238E27FC236}">
                  <a16:creationId xmlns:a16="http://schemas.microsoft.com/office/drawing/2014/main" id="{79BB86A5-12FB-5F7B-24D4-F04E5BFBF2D0}"/>
                </a:ext>
              </a:extLst>
            </p:cNvPr>
            <p:cNvSpPr/>
            <p:nvPr/>
          </p:nvSpPr>
          <p:spPr>
            <a:xfrm>
              <a:off x="3065866" y="2655916"/>
              <a:ext cx="1469576" cy="2782859"/>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DB1A1AE-709C-F86A-0CBC-4604210AD5A5}"/>
                </a:ext>
              </a:extLst>
            </p:cNvPr>
            <p:cNvSpPr txBox="1"/>
            <p:nvPr/>
          </p:nvSpPr>
          <p:spPr>
            <a:xfrm rot="16200000">
              <a:off x="1926686" y="3858218"/>
              <a:ext cx="2835470" cy="369332"/>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PSU connector</a:t>
              </a:r>
            </a:p>
          </p:txBody>
        </p:sp>
        <p:sp>
          <p:nvSpPr>
            <p:cNvPr id="31" name="Rectangle 30">
              <a:extLst>
                <a:ext uri="{FF2B5EF4-FFF2-40B4-BE49-F238E27FC236}">
                  <a16:creationId xmlns:a16="http://schemas.microsoft.com/office/drawing/2014/main" id="{FB1AAE97-7B52-D628-5971-73B5240B3612}"/>
                </a:ext>
              </a:extLst>
            </p:cNvPr>
            <p:cNvSpPr/>
            <p:nvPr/>
          </p:nvSpPr>
          <p:spPr>
            <a:xfrm>
              <a:off x="5235552" y="2180688"/>
              <a:ext cx="309347" cy="973129"/>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D5E9AAD-5BCC-69DC-179D-56F5B68B2F14}"/>
                </a:ext>
              </a:extLst>
            </p:cNvPr>
            <p:cNvSpPr/>
            <p:nvPr/>
          </p:nvSpPr>
          <p:spPr>
            <a:xfrm>
              <a:off x="8482726" y="2317726"/>
              <a:ext cx="992946" cy="1920899"/>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A153C2CB-B48D-76E6-D848-2BF8D1F9B522}"/>
                </a:ext>
              </a:extLst>
            </p:cNvPr>
            <p:cNvSpPr txBox="1"/>
            <p:nvPr/>
          </p:nvSpPr>
          <p:spPr>
            <a:xfrm rot="16200000">
              <a:off x="7753235" y="3093509"/>
              <a:ext cx="2835470" cy="369332"/>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Extra I/O pins</a:t>
              </a:r>
            </a:p>
          </p:txBody>
        </p:sp>
        <p:sp>
          <p:nvSpPr>
            <p:cNvPr id="43" name="Rectangle 42">
              <a:extLst>
                <a:ext uri="{FF2B5EF4-FFF2-40B4-BE49-F238E27FC236}">
                  <a16:creationId xmlns:a16="http://schemas.microsoft.com/office/drawing/2014/main" id="{466C6C12-FFDD-3B72-0EFE-8CEB0BABBB66}"/>
                </a:ext>
              </a:extLst>
            </p:cNvPr>
            <p:cNvSpPr/>
            <p:nvPr/>
          </p:nvSpPr>
          <p:spPr>
            <a:xfrm>
              <a:off x="2982920" y="1244895"/>
              <a:ext cx="1298326" cy="1377167"/>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8FB03D74-2C61-D604-B55A-8BCD97BE8A1F}"/>
                </a:ext>
              </a:extLst>
            </p:cNvPr>
            <p:cNvSpPr/>
            <p:nvPr/>
          </p:nvSpPr>
          <p:spPr>
            <a:xfrm>
              <a:off x="7491412" y="1041095"/>
              <a:ext cx="746119" cy="623455"/>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604A9A19-C68F-E731-B5F1-EE330EACDE60}"/>
                </a:ext>
              </a:extLst>
            </p:cNvPr>
            <p:cNvSpPr/>
            <p:nvPr/>
          </p:nvSpPr>
          <p:spPr>
            <a:xfrm>
              <a:off x="4589181" y="5265747"/>
              <a:ext cx="646371" cy="591656"/>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A79A3532-E6F0-525E-2F8E-9A6C67F4BA76}"/>
                </a:ext>
              </a:extLst>
            </p:cNvPr>
            <p:cNvSpPr txBox="1"/>
            <p:nvPr/>
          </p:nvSpPr>
          <p:spPr>
            <a:xfrm rot="16200000">
              <a:off x="2508733" y="1583278"/>
              <a:ext cx="1466118" cy="646331"/>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Screw terminals</a:t>
              </a:r>
            </a:p>
          </p:txBody>
        </p:sp>
      </p:grpSp>
    </p:spTree>
    <p:extLst>
      <p:ext uri="{BB962C8B-B14F-4D97-AF65-F5344CB8AC3E}">
        <p14:creationId xmlns:p14="http://schemas.microsoft.com/office/powerpoint/2010/main" val="22854015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10" name="Picture 9" descr="A silhouette of a person holding an apple&#10;&#10;AI-generated content may be incorrect.">
            <a:extLst>
              <a:ext uri="{FF2B5EF4-FFF2-40B4-BE49-F238E27FC236}">
                <a16:creationId xmlns:a16="http://schemas.microsoft.com/office/drawing/2014/main" id="{269D0E55-A9F5-90FB-4739-377D8AF8D7E9}"/>
              </a:ext>
            </a:extLst>
          </p:cNvPr>
          <p:cNvPicPr>
            <a:picLocks noChangeAspect="1"/>
          </p:cNvPicPr>
          <p:nvPr/>
        </p:nvPicPr>
        <p:blipFill>
          <a:blip r:embed="rId3">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10287000" cy="6858000"/>
          </a:xfrm>
          <a:prstGeom prst="rect">
            <a:avLst/>
          </a:prstGeom>
        </p:spPr>
      </p:pic>
      <p:pic>
        <p:nvPicPr>
          <p:cNvPr id="12" name="Graphic 11" descr="Sparrow with solid fill">
            <a:extLst>
              <a:ext uri="{FF2B5EF4-FFF2-40B4-BE49-F238E27FC236}">
                <a16:creationId xmlns:a16="http://schemas.microsoft.com/office/drawing/2014/main" id="{2F60D224-C6FC-8FA7-2DA9-4BF6BDEDFE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19856" y="362712"/>
            <a:ext cx="914400" cy="914400"/>
          </a:xfrm>
          <a:prstGeom prst="rect">
            <a:avLst/>
          </a:prstGeom>
        </p:spPr>
      </p:pic>
    </p:spTree>
    <p:extLst>
      <p:ext uri="{BB962C8B-B14F-4D97-AF65-F5344CB8AC3E}">
        <p14:creationId xmlns:p14="http://schemas.microsoft.com/office/powerpoint/2010/main" val="1649167563"/>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1B662CA-BF12-DC9A-26BF-3DDF8636BAF2}"/>
              </a:ext>
            </a:extLst>
          </p:cNvPr>
          <p:cNvGrpSpPr/>
          <p:nvPr/>
        </p:nvGrpSpPr>
        <p:grpSpPr>
          <a:xfrm>
            <a:off x="357291" y="1769130"/>
            <a:ext cx="9051885" cy="4750734"/>
            <a:chOff x="357291" y="1769130"/>
            <a:chExt cx="9051885" cy="4750734"/>
          </a:xfrm>
        </p:grpSpPr>
        <p:pic>
          <p:nvPicPr>
            <p:cNvPr id="7" name="Picture 6" descr="A black square object with a black background&#10;&#10;AI-generated content may be incorrect.">
              <a:extLst>
                <a:ext uri="{FF2B5EF4-FFF2-40B4-BE49-F238E27FC236}">
                  <a16:creationId xmlns:a16="http://schemas.microsoft.com/office/drawing/2014/main" id="{00A4E905-6B67-22AC-474C-1774C9F0D3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652494">
              <a:off x="168490" y="5075009"/>
              <a:ext cx="1633656" cy="1256054"/>
            </a:xfrm>
            <a:prstGeom prst="rect">
              <a:avLst/>
            </a:prstGeom>
            <a:effectLst>
              <a:outerShdw blurRad="50800" dist="38100" dir="8100000" algn="tr" rotWithShape="0">
                <a:prstClr val="black">
                  <a:alpha val="40000"/>
                </a:prstClr>
              </a:outerShdw>
            </a:effectLst>
          </p:spPr>
        </p:pic>
        <p:cxnSp>
          <p:nvCxnSpPr>
            <p:cNvPr id="8" name="Straight Connector 7">
              <a:extLst>
                <a:ext uri="{FF2B5EF4-FFF2-40B4-BE49-F238E27FC236}">
                  <a16:creationId xmlns:a16="http://schemas.microsoft.com/office/drawing/2014/main" id="{EECB89B9-7ADE-DE0F-9CD3-B25F468AD942}"/>
                </a:ext>
              </a:extLst>
            </p:cNvPr>
            <p:cNvCxnSpPr>
              <a:cxnSpLocks/>
            </p:cNvCxnSpPr>
            <p:nvPr/>
          </p:nvCxnSpPr>
          <p:spPr>
            <a:xfrm flipV="1">
              <a:off x="1166934" y="1769130"/>
              <a:ext cx="8242242" cy="3898487"/>
            </a:xfrm>
            <a:prstGeom prst="line">
              <a:avLst/>
            </a:prstGeom>
            <a:ln>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grpSp>
      <p:pic>
        <p:nvPicPr>
          <p:cNvPr id="9" name="Picture 8" descr="A black background with a black square&#10;&#10;AI-generated content may be incorrect.">
            <a:extLst>
              <a:ext uri="{FF2B5EF4-FFF2-40B4-BE49-F238E27FC236}">
                <a16:creationId xmlns:a16="http://schemas.microsoft.com/office/drawing/2014/main" id="{FF794307-39FD-A1CB-33BA-5AFA29FEEA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996673">
            <a:off x="8280774" y="54391"/>
            <a:ext cx="3429479" cy="3429479"/>
          </a:xfrm>
          <a:prstGeom prst="rect">
            <a:avLst/>
          </a:prstGeom>
          <a:effectLst>
            <a:outerShdw blurRad="50800" dist="38100" dir="8100000" algn="tr" rotWithShape="0">
              <a:prstClr val="black">
                <a:alpha val="40000"/>
              </a:prstClr>
            </a:outerShdw>
          </a:effectLst>
        </p:spPr>
      </p:pic>
      <p:cxnSp>
        <p:nvCxnSpPr>
          <p:cNvPr id="10" name="Straight Connector 9">
            <a:extLst>
              <a:ext uri="{FF2B5EF4-FFF2-40B4-BE49-F238E27FC236}">
                <a16:creationId xmlns:a16="http://schemas.microsoft.com/office/drawing/2014/main" id="{9397A410-0BF2-3F3D-DE9C-0AB733C22B7E}"/>
              </a:ext>
            </a:extLst>
          </p:cNvPr>
          <p:cNvCxnSpPr>
            <a:cxnSpLocks/>
          </p:cNvCxnSpPr>
          <p:nvPr/>
        </p:nvCxnSpPr>
        <p:spPr>
          <a:xfrm flipV="1">
            <a:off x="10222992" y="301752"/>
            <a:ext cx="2278289" cy="1113615"/>
          </a:xfrm>
          <a:prstGeom prst="line">
            <a:avLst/>
          </a:prstGeom>
          <a:ln>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2B392024-777F-E8E5-3247-472ECEEEC205}"/>
              </a:ext>
            </a:extLst>
          </p:cNvPr>
          <p:cNvSpPr txBox="1"/>
          <p:nvPr/>
        </p:nvSpPr>
        <p:spPr>
          <a:xfrm>
            <a:off x="828040" y="426720"/>
            <a:ext cx="10535920" cy="1015663"/>
          </a:xfrm>
          <a:prstGeom prst="rect">
            <a:avLst/>
          </a:prstGeom>
          <a:noFill/>
        </p:spPr>
        <p:txBody>
          <a:bodyPr wrap="square" rtlCol="0">
            <a:spAutoFit/>
          </a:bodyPr>
          <a:lstStyle/>
          <a:p>
            <a:pPr algn="ctr"/>
            <a:r>
              <a:rPr lang="en-US" sz="6000">
                <a:solidFill>
                  <a:schemeClr val="bg1"/>
                </a:solidFill>
                <a:latin typeface="Bauhaus 93" panose="04030905020B02020C02" pitchFamily="82" charset="0"/>
              </a:rPr>
              <a:t>Deterrents</a:t>
            </a:r>
          </a:p>
        </p:txBody>
      </p:sp>
      <p:pic>
        <p:nvPicPr>
          <p:cNvPr id="3" name="Picture 2" descr="A close-up of a metal cylinder&#10;&#10;AI-generated content may be incorrect.">
            <a:extLst>
              <a:ext uri="{FF2B5EF4-FFF2-40B4-BE49-F238E27FC236}">
                <a16:creationId xmlns:a16="http://schemas.microsoft.com/office/drawing/2014/main" id="{6BC3BB00-59BE-D4B4-1145-B6B7CAD661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2539" y="2523886"/>
            <a:ext cx="5146694" cy="2913693"/>
          </a:xfrm>
          <a:prstGeom prst="rect">
            <a:avLst/>
          </a:prstGeom>
        </p:spPr>
      </p:pic>
      <p:sp>
        <p:nvSpPr>
          <p:cNvPr id="4" name="TextBox 3">
            <a:extLst>
              <a:ext uri="{FF2B5EF4-FFF2-40B4-BE49-F238E27FC236}">
                <a16:creationId xmlns:a16="http://schemas.microsoft.com/office/drawing/2014/main" id="{576EA63B-9847-C3F7-DDEA-6124538CFDFA}"/>
              </a:ext>
            </a:extLst>
          </p:cNvPr>
          <p:cNvSpPr txBox="1"/>
          <p:nvPr/>
        </p:nvSpPr>
        <p:spPr>
          <a:xfrm>
            <a:off x="4222539" y="2390120"/>
            <a:ext cx="3746921" cy="523220"/>
          </a:xfrm>
          <a:prstGeom prst="rect">
            <a:avLst/>
          </a:prstGeom>
          <a:noFill/>
        </p:spPr>
        <p:txBody>
          <a:bodyPr wrap="square" rtlCol="0">
            <a:spAutoFit/>
          </a:bodyPr>
          <a:lstStyle/>
          <a:p>
            <a:pPr algn="ctr"/>
            <a:r>
              <a:rPr lang="en-US" sz="2800" b="1">
                <a:solidFill>
                  <a:schemeClr val="bg1"/>
                </a:solidFill>
                <a:latin typeface="Bauhaus 93" panose="04030905020B02020C02" pitchFamily="82" charset="0"/>
                <a:cs typeface="Arial" panose="020B0604020202020204" pitchFamily="34" charset="0"/>
              </a:rPr>
              <a:t>5mW Green Laser</a:t>
            </a:r>
          </a:p>
        </p:txBody>
      </p:sp>
      <p:sp>
        <p:nvSpPr>
          <p:cNvPr id="5" name="TextBox 4">
            <a:extLst>
              <a:ext uri="{FF2B5EF4-FFF2-40B4-BE49-F238E27FC236}">
                <a16:creationId xmlns:a16="http://schemas.microsoft.com/office/drawing/2014/main" id="{586A6F5F-C255-16D8-4ED5-AC64ACBAA655}"/>
              </a:ext>
            </a:extLst>
          </p:cNvPr>
          <p:cNvSpPr txBox="1"/>
          <p:nvPr/>
        </p:nvSpPr>
        <p:spPr>
          <a:xfrm>
            <a:off x="2615981" y="5056705"/>
            <a:ext cx="6960036" cy="646331"/>
          </a:xfrm>
          <a:prstGeom prst="rect">
            <a:avLst/>
          </a:prstGeom>
          <a:noFill/>
        </p:spPr>
        <p:txBody>
          <a:bodyPr wrap="square" rtlCol="0">
            <a:spAutoFit/>
          </a:bodyPr>
          <a:lstStyle/>
          <a:p>
            <a:pPr algn="ctr"/>
            <a:r>
              <a:rPr lang="en-CA">
                <a:solidFill>
                  <a:schemeClr val="bg1"/>
                </a:solidFill>
                <a:latin typeface="Arial" panose="020B0604020202020204" pitchFamily="34" charset="0"/>
                <a:cs typeface="Arial" panose="020B0604020202020204" pitchFamily="34" charset="0"/>
              </a:rPr>
              <a:t>Aiming for sub 10 Minute Of Angle (MOA)</a:t>
            </a:r>
          </a:p>
          <a:p>
            <a:pPr algn="ctr"/>
            <a:r>
              <a:rPr lang="en-CA">
                <a:solidFill>
                  <a:schemeClr val="bg1"/>
                </a:solidFill>
                <a:latin typeface="Arial" panose="020B0604020202020204" pitchFamily="34" charset="0"/>
                <a:cs typeface="Arial" panose="020B0604020202020204" pitchFamily="34" charset="0"/>
              </a:rPr>
              <a:t>1 MOA = deviation of 1 inch per 100 yards</a:t>
            </a:r>
          </a:p>
        </p:txBody>
      </p:sp>
      <p:sp>
        <p:nvSpPr>
          <p:cNvPr id="11" name="TextBox 10">
            <a:extLst>
              <a:ext uri="{FF2B5EF4-FFF2-40B4-BE49-F238E27FC236}">
                <a16:creationId xmlns:a16="http://schemas.microsoft.com/office/drawing/2014/main" id="{BB5FA943-1721-5AE0-5AC6-FBB91B59FDFE}"/>
              </a:ext>
            </a:extLst>
          </p:cNvPr>
          <p:cNvSpPr txBox="1"/>
          <p:nvPr/>
        </p:nvSpPr>
        <p:spPr>
          <a:xfrm>
            <a:off x="4548761" y="5862361"/>
            <a:ext cx="3094475" cy="338554"/>
          </a:xfrm>
          <a:prstGeom prst="rect">
            <a:avLst/>
          </a:prstGeom>
          <a:noFill/>
        </p:spPr>
        <p:txBody>
          <a:bodyPr wrap="square" rtlCol="0">
            <a:spAutoFit/>
          </a:bodyPr>
          <a:lstStyle/>
          <a:p>
            <a:pPr algn="ctr"/>
            <a:r>
              <a:rPr lang="en-CA" sz="1600">
                <a:solidFill>
                  <a:schemeClr val="bg1"/>
                </a:solidFill>
                <a:latin typeface="Arial" panose="020B0604020202020204" pitchFamily="34" charset="0"/>
                <a:cs typeface="Arial" panose="020B0604020202020204" pitchFamily="34" charset="0"/>
              </a:rPr>
              <a:t>(For proof of concept)</a:t>
            </a:r>
          </a:p>
        </p:txBody>
      </p:sp>
    </p:spTree>
    <p:extLst>
      <p:ext uri="{BB962C8B-B14F-4D97-AF65-F5344CB8AC3E}">
        <p14:creationId xmlns:p14="http://schemas.microsoft.com/office/powerpoint/2010/main" val="634935422"/>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4DF8EBD-210E-1A89-3674-F1010A1C39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47929" y="3195678"/>
            <a:ext cx="896142" cy="938815"/>
          </a:xfrm>
          <a:prstGeom prst="rect">
            <a:avLst/>
          </a:prstGeom>
          <a:effectLst>
            <a:outerShdw blurRad="76200" algn="ctr" rotWithShape="0">
              <a:prstClr val="black">
                <a:alpha val="11000"/>
              </a:prstClr>
            </a:outerShdw>
          </a:effectLst>
        </p:spPr>
      </p:pic>
    </p:spTree>
    <p:extLst>
      <p:ext uri="{BB962C8B-B14F-4D97-AF65-F5344CB8AC3E}">
        <p14:creationId xmlns:p14="http://schemas.microsoft.com/office/powerpoint/2010/main" val="3696904151"/>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614DD9BD-7C97-84EE-446A-BC80991927B2}"/>
              </a:ext>
            </a:extLst>
          </p:cNvPr>
          <p:cNvGrpSpPr/>
          <p:nvPr/>
        </p:nvGrpSpPr>
        <p:grpSpPr>
          <a:xfrm rot="4861971">
            <a:off x="5714695" y="3463906"/>
            <a:ext cx="752872" cy="798285"/>
            <a:chOff x="297297" y="-509820"/>
            <a:chExt cx="12427201" cy="10741947"/>
          </a:xfrm>
        </p:grpSpPr>
        <p:sp>
          <p:nvSpPr>
            <p:cNvPr id="22" name="Block Arc 21">
              <a:extLst>
                <a:ext uri="{FF2B5EF4-FFF2-40B4-BE49-F238E27FC236}">
                  <a16:creationId xmlns:a16="http://schemas.microsoft.com/office/drawing/2014/main" id="{218CDB5F-5874-910C-3646-B41B20EA1CFB}"/>
                </a:ext>
              </a:extLst>
            </p:cNvPr>
            <p:cNvSpPr/>
            <p:nvPr/>
          </p:nvSpPr>
          <p:spPr>
            <a:xfrm rot="14993741">
              <a:off x="607272" y="-567772"/>
              <a:ext cx="8476682" cy="9096631"/>
            </a:xfrm>
            <a:prstGeom prst="blockArc">
              <a:avLst>
                <a:gd name="adj1" fmla="val 17271596"/>
                <a:gd name="adj2" fmla="val 21588626"/>
                <a:gd name="adj3" fmla="val 7173"/>
              </a:avLst>
            </a:prstGeom>
            <a:solidFill>
              <a:schemeClr val="bg1">
                <a:lumMod val="8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Block Arc 22">
              <a:extLst>
                <a:ext uri="{FF2B5EF4-FFF2-40B4-BE49-F238E27FC236}">
                  <a16:creationId xmlns:a16="http://schemas.microsoft.com/office/drawing/2014/main" id="{2BB279C1-3570-B9D6-D277-A7C9EB510A73}"/>
                </a:ext>
              </a:extLst>
            </p:cNvPr>
            <p:cNvSpPr/>
            <p:nvPr/>
          </p:nvSpPr>
          <p:spPr>
            <a:xfrm rot="17095299">
              <a:off x="1608710" y="580104"/>
              <a:ext cx="8141167" cy="7824992"/>
            </a:xfrm>
            <a:prstGeom prst="blockArc">
              <a:avLst>
                <a:gd name="adj1" fmla="val 17876405"/>
                <a:gd name="adj2" fmla="val 21588626"/>
                <a:gd name="adj3" fmla="val 7173"/>
              </a:avLst>
            </a:prstGeom>
            <a:solidFill>
              <a:srgbClr val="FF00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Block Arc 25">
              <a:extLst>
                <a:ext uri="{FF2B5EF4-FFF2-40B4-BE49-F238E27FC236}">
                  <a16:creationId xmlns:a16="http://schemas.microsoft.com/office/drawing/2014/main" id="{5A6219BF-9B73-7BC0-E4AC-72CFFA095D57}"/>
                </a:ext>
              </a:extLst>
            </p:cNvPr>
            <p:cNvSpPr/>
            <p:nvPr/>
          </p:nvSpPr>
          <p:spPr>
            <a:xfrm rot="1644996">
              <a:off x="3107882" y="1135496"/>
              <a:ext cx="8476682" cy="9096631"/>
            </a:xfrm>
            <a:prstGeom prst="blockArc">
              <a:avLst>
                <a:gd name="adj1" fmla="val 18279780"/>
                <a:gd name="adj2" fmla="val 21588626"/>
                <a:gd name="adj3" fmla="val 7173"/>
              </a:avLst>
            </a:prstGeom>
            <a:solidFill>
              <a:schemeClr val="bg2">
                <a:lumMod val="5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Block Arc 20">
              <a:extLst>
                <a:ext uri="{FF2B5EF4-FFF2-40B4-BE49-F238E27FC236}">
                  <a16:creationId xmlns:a16="http://schemas.microsoft.com/office/drawing/2014/main" id="{0F76B0FE-065F-C383-03C8-9C9F254159E7}"/>
                </a:ext>
              </a:extLst>
            </p:cNvPr>
            <p:cNvSpPr/>
            <p:nvPr/>
          </p:nvSpPr>
          <p:spPr>
            <a:xfrm rot="20762216">
              <a:off x="4339895" y="433703"/>
              <a:ext cx="8223463" cy="9096631"/>
            </a:xfrm>
            <a:prstGeom prst="blockArc">
              <a:avLst>
                <a:gd name="adj1" fmla="val 17882182"/>
                <a:gd name="adj2" fmla="val 605879"/>
                <a:gd name="adj3" fmla="val 6276"/>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Block Arc 23">
              <a:extLst>
                <a:ext uri="{FF2B5EF4-FFF2-40B4-BE49-F238E27FC236}">
                  <a16:creationId xmlns:a16="http://schemas.microsoft.com/office/drawing/2014/main" id="{A03DC4BB-1846-DD62-86AF-33D43FC4060A}"/>
                </a:ext>
              </a:extLst>
            </p:cNvPr>
            <p:cNvSpPr/>
            <p:nvPr/>
          </p:nvSpPr>
          <p:spPr>
            <a:xfrm rot="18307218">
              <a:off x="3937842" y="-819795"/>
              <a:ext cx="8476682" cy="9096631"/>
            </a:xfrm>
            <a:prstGeom prst="blockArc">
              <a:avLst>
                <a:gd name="adj1" fmla="val 19249946"/>
                <a:gd name="adj2" fmla="val 21588626"/>
                <a:gd name="adj3" fmla="val 7173"/>
              </a:avLst>
            </a:prstGeom>
            <a:solidFill>
              <a:schemeClr val="bg2">
                <a:lumMod val="2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Block Arc 24">
              <a:extLst>
                <a:ext uri="{FF2B5EF4-FFF2-40B4-BE49-F238E27FC236}">
                  <a16:creationId xmlns:a16="http://schemas.microsoft.com/office/drawing/2014/main" id="{051C96B4-6EAD-380C-FFA6-941136B23A66}"/>
                </a:ext>
              </a:extLst>
            </p:cNvPr>
            <p:cNvSpPr/>
            <p:nvPr/>
          </p:nvSpPr>
          <p:spPr>
            <a:xfrm rot="12557227">
              <a:off x="1233806" y="333186"/>
              <a:ext cx="8476682" cy="9096631"/>
            </a:xfrm>
            <a:prstGeom prst="blockArc">
              <a:avLst>
                <a:gd name="adj1" fmla="val 17271596"/>
                <a:gd name="adj2" fmla="val 20490527"/>
                <a:gd name="adj3" fmla="val 7372"/>
              </a:avLst>
            </a:prstGeom>
            <a:solidFill>
              <a:srgbClr val="C000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0" name="Oval 29">
            <a:extLst>
              <a:ext uri="{FF2B5EF4-FFF2-40B4-BE49-F238E27FC236}">
                <a16:creationId xmlns:a16="http://schemas.microsoft.com/office/drawing/2014/main" id="{08A8072D-C643-316B-D9D8-BB9931EDF978}"/>
              </a:ext>
            </a:extLst>
          </p:cNvPr>
          <p:cNvSpPr/>
          <p:nvPr/>
        </p:nvSpPr>
        <p:spPr>
          <a:xfrm>
            <a:off x="5121384" y="2695317"/>
            <a:ext cx="1949232" cy="1949232"/>
          </a:xfrm>
          <a:prstGeom prst="ellipse">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a:extLst>
              <a:ext uri="{FF2B5EF4-FFF2-40B4-BE49-F238E27FC236}">
                <a16:creationId xmlns:a16="http://schemas.microsoft.com/office/drawing/2014/main" id="{B2AD7BEC-59EA-0046-D2DE-2615E9E3D6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47929" y="3195678"/>
            <a:ext cx="896142" cy="938815"/>
          </a:xfrm>
          <a:prstGeom prst="rect">
            <a:avLst/>
          </a:prstGeom>
          <a:effectLst>
            <a:outerShdw blurRad="76200" algn="ctr" rotWithShape="0">
              <a:prstClr val="black">
                <a:alpha val="11000"/>
              </a:prstClr>
            </a:outerShdw>
          </a:effectLst>
        </p:spPr>
      </p:pic>
      <p:sp>
        <p:nvSpPr>
          <p:cNvPr id="32" name="Title 1">
            <a:extLst>
              <a:ext uri="{FF2B5EF4-FFF2-40B4-BE49-F238E27FC236}">
                <a16:creationId xmlns:a16="http://schemas.microsoft.com/office/drawing/2014/main" id="{114BF2F2-BD81-25F9-A500-180043DA7E7F}"/>
              </a:ext>
            </a:extLst>
          </p:cNvPr>
          <p:cNvSpPr>
            <a:spLocks noGrp="1"/>
          </p:cNvSpPr>
          <p:nvPr>
            <p:ph type="title"/>
          </p:nvPr>
        </p:nvSpPr>
        <p:spPr>
          <a:xfrm>
            <a:off x="-1070242" y="-2183556"/>
            <a:ext cx="14420580" cy="1325563"/>
          </a:xfrm>
          <a:effectLst>
            <a:outerShdw blurRad="50800" dist="38100" dir="8100000" algn="tr" rotWithShape="0">
              <a:prstClr val="black">
                <a:alpha val="40000"/>
              </a:prstClr>
            </a:outerShdw>
          </a:effectLst>
        </p:spPr>
        <p:txBody>
          <a:bodyPr>
            <a:noAutofit/>
          </a:bodyPr>
          <a:lstStyle/>
          <a:p>
            <a:pPr algn="ctr"/>
            <a:r>
              <a:rPr lang="en-US" sz="24000">
                <a:solidFill>
                  <a:schemeClr val="tx1">
                    <a:lumMod val="85000"/>
                    <a:lumOff val="15000"/>
                  </a:schemeClr>
                </a:solidFill>
                <a:latin typeface="Bauhaus 93" panose="04030905020B02020C02" pitchFamily="82" charset="0"/>
              </a:rPr>
              <a:t>Software</a:t>
            </a:r>
          </a:p>
        </p:txBody>
      </p:sp>
    </p:spTree>
    <p:extLst>
      <p:ext uri="{BB962C8B-B14F-4D97-AF65-F5344CB8AC3E}">
        <p14:creationId xmlns:p14="http://schemas.microsoft.com/office/powerpoint/2010/main" val="1038201634"/>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26" presetClass="emph" presetSubtype="0" fill="hold" grpId="1" nodeType="withEffect">
                                  <p:stCondLst>
                                    <p:cond delay="750"/>
                                  </p:stCondLst>
                                  <p:childTnLst>
                                    <p:animEffect transition="out" filter="fade">
                                      <p:cBhvr>
                                        <p:cTn id="9" dur="500" tmFilter="0, 0; .2, .5; .8, .5; 1, 0"/>
                                        <p:tgtEl>
                                          <p:spTgt spid="30"/>
                                        </p:tgtEl>
                                      </p:cBhvr>
                                    </p:animEffect>
                                    <p:animScale>
                                      <p:cBhvr>
                                        <p:cTn id="10" dur="250" autoRev="1" fill="hold"/>
                                        <p:tgtEl>
                                          <p:spTgt spid="30"/>
                                        </p:tgtEl>
                                      </p:cBhvr>
                                      <p:by x="105000" y="105000"/>
                                    </p:animScale>
                                  </p:childTnLst>
                                </p:cTn>
                              </p:par>
                              <p:par>
                                <p:cTn id="11" presetID="26" presetClass="emph" presetSubtype="0" fill="hold" nodeType="withEffect">
                                  <p:stCondLst>
                                    <p:cond delay="750"/>
                                  </p:stCondLst>
                                  <p:childTnLst>
                                    <p:animEffect transition="out" filter="fade">
                                      <p:cBhvr>
                                        <p:cTn id="12" dur="500" tmFilter="0, 0; .2, .5; .8, .5; 1, 0"/>
                                        <p:tgtEl>
                                          <p:spTgt spid="31"/>
                                        </p:tgtEl>
                                      </p:cBhvr>
                                    </p:animEffect>
                                    <p:animScale>
                                      <p:cBhvr>
                                        <p:cTn id="13" dur="250" autoRev="1" fill="hold"/>
                                        <p:tgtEl>
                                          <p:spTgt spid="31"/>
                                        </p:tgtEl>
                                      </p:cBhvr>
                                      <p:by x="105000" y="105000"/>
                                    </p:animScale>
                                  </p:childTnLst>
                                </p:cTn>
                              </p:par>
                            </p:childTnLst>
                          </p:cTn>
                        </p:par>
                        <p:par>
                          <p:cTn id="14" fill="hold">
                            <p:stCondLst>
                              <p:cond delay="1250"/>
                            </p:stCondLst>
                            <p:childTnLst>
                              <p:par>
                                <p:cTn id="15" presetID="1" presetClass="entr" presetSubtype="0"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614DD9BD-7C97-84EE-446A-BC80991927B2}"/>
              </a:ext>
            </a:extLst>
          </p:cNvPr>
          <p:cNvGrpSpPr/>
          <p:nvPr/>
        </p:nvGrpSpPr>
        <p:grpSpPr>
          <a:xfrm>
            <a:off x="297297" y="-509820"/>
            <a:ext cx="12203961" cy="11047168"/>
            <a:chOff x="297297" y="-509820"/>
            <a:chExt cx="12203961" cy="11047168"/>
          </a:xfrm>
        </p:grpSpPr>
        <p:sp>
          <p:nvSpPr>
            <p:cNvPr id="22" name="Block Arc 21">
              <a:extLst>
                <a:ext uri="{FF2B5EF4-FFF2-40B4-BE49-F238E27FC236}">
                  <a16:creationId xmlns:a16="http://schemas.microsoft.com/office/drawing/2014/main" id="{218CDB5F-5874-910C-3646-B41B20EA1CFB}"/>
                </a:ext>
              </a:extLst>
            </p:cNvPr>
            <p:cNvSpPr/>
            <p:nvPr/>
          </p:nvSpPr>
          <p:spPr>
            <a:xfrm rot="14993741">
              <a:off x="607272" y="-567772"/>
              <a:ext cx="8476682" cy="9096631"/>
            </a:xfrm>
            <a:prstGeom prst="blockArc">
              <a:avLst>
                <a:gd name="adj1" fmla="val 17271596"/>
                <a:gd name="adj2" fmla="val 21588626"/>
                <a:gd name="adj3" fmla="val 7173"/>
              </a:avLst>
            </a:prstGeom>
            <a:solidFill>
              <a:schemeClr val="bg1">
                <a:lumMod val="8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Block Arc 22">
              <a:extLst>
                <a:ext uri="{FF2B5EF4-FFF2-40B4-BE49-F238E27FC236}">
                  <a16:creationId xmlns:a16="http://schemas.microsoft.com/office/drawing/2014/main" id="{2BB279C1-3570-B9D6-D277-A7C9EB510A73}"/>
                </a:ext>
              </a:extLst>
            </p:cNvPr>
            <p:cNvSpPr/>
            <p:nvPr/>
          </p:nvSpPr>
          <p:spPr>
            <a:xfrm rot="17095299">
              <a:off x="1608710" y="580104"/>
              <a:ext cx="8141167" cy="7824992"/>
            </a:xfrm>
            <a:prstGeom prst="blockArc">
              <a:avLst>
                <a:gd name="adj1" fmla="val 17876405"/>
                <a:gd name="adj2" fmla="val 21588626"/>
                <a:gd name="adj3" fmla="val 7173"/>
              </a:avLst>
            </a:prstGeom>
            <a:solidFill>
              <a:srgbClr val="FF00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Block Arc 25">
              <a:extLst>
                <a:ext uri="{FF2B5EF4-FFF2-40B4-BE49-F238E27FC236}">
                  <a16:creationId xmlns:a16="http://schemas.microsoft.com/office/drawing/2014/main" id="{5A6219BF-9B73-7BC0-E4AC-72CFFA095D57}"/>
                </a:ext>
              </a:extLst>
            </p:cNvPr>
            <p:cNvSpPr/>
            <p:nvPr/>
          </p:nvSpPr>
          <p:spPr>
            <a:xfrm rot="1644996">
              <a:off x="2369617" y="1440717"/>
              <a:ext cx="8476682" cy="9096631"/>
            </a:xfrm>
            <a:prstGeom prst="blockArc">
              <a:avLst>
                <a:gd name="adj1" fmla="val 18279780"/>
                <a:gd name="adj2" fmla="val 21588626"/>
                <a:gd name="adj3" fmla="val 7173"/>
              </a:avLst>
            </a:prstGeom>
            <a:solidFill>
              <a:schemeClr val="bg2">
                <a:lumMod val="5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Block Arc 20">
              <a:extLst>
                <a:ext uri="{FF2B5EF4-FFF2-40B4-BE49-F238E27FC236}">
                  <a16:creationId xmlns:a16="http://schemas.microsoft.com/office/drawing/2014/main" id="{0F76B0FE-065F-C383-03C8-9C9F254159E7}"/>
                </a:ext>
              </a:extLst>
            </p:cNvPr>
            <p:cNvSpPr/>
            <p:nvPr/>
          </p:nvSpPr>
          <p:spPr>
            <a:xfrm rot="20762216">
              <a:off x="3841212" y="361543"/>
              <a:ext cx="8223463" cy="9096631"/>
            </a:xfrm>
            <a:prstGeom prst="blockArc">
              <a:avLst>
                <a:gd name="adj1" fmla="val 17882182"/>
                <a:gd name="adj2" fmla="val 605879"/>
                <a:gd name="adj3" fmla="val 6276"/>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Block Arc 23">
              <a:extLst>
                <a:ext uri="{FF2B5EF4-FFF2-40B4-BE49-F238E27FC236}">
                  <a16:creationId xmlns:a16="http://schemas.microsoft.com/office/drawing/2014/main" id="{A03DC4BB-1846-DD62-86AF-33D43FC4060A}"/>
                </a:ext>
              </a:extLst>
            </p:cNvPr>
            <p:cNvSpPr/>
            <p:nvPr/>
          </p:nvSpPr>
          <p:spPr>
            <a:xfrm rot="18307218">
              <a:off x="3714602" y="-819795"/>
              <a:ext cx="8476682" cy="9096631"/>
            </a:xfrm>
            <a:prstGeom prst="blockArc">
              <a:avLst>
                <a:gd name="adj1" fmla="val 19249946"/>
                <a:gd name="adj2" fmla="val 21588626"/>
                <a:gd name="adj3" fmla="val 7173"/>
              </a:avLst>
            </a:prstGeom>
            <a:solidFill>
              <a:schemeClr val="bg2">
                <a:lumMod val="2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Block Arc 24">
              <a:extLst>
                <a:ext uri="{FF2B5EF4-FFF2-40B4-BE49-F238E27FC236}">
                  <a16:creationId xmlns:a16="http://schemas.microsoft.com/office/drawing/2014/main" id="{051C96B4-6EAD-380C-FFA6-941136B23A66}"/>
                </a:ext>
              </a:extLst>
            </p:cNvPr>
            <p:cNvSpPr/>
            <p:nvPr/>
          </p:nvSpPr>
          <p:spPr>
            <a:xfrm rot="12557227">
              <a:off x="1233806" y="333186"/>
              <a:ext cx="8476682" cy="9096631"/>
            </a:xfrm>
            <a:prstGeom prst="blockArc">
              <a:avLst>
                <a:gd name="adj1" fmla="val 17271596"/>
                <a:gd name="adj2" fmla="val 20490527"/>
                <a:gd name="adj3" fmla="val 7372"/>
              </a:avLst>
            </a:prstGeom>
            <a:solidFill>
              <a:srgbClr val="C000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8" name="Title 1">
            <a:extLst>
              <a:ext uri="{FF2B5EF4-FFF2-40B4-BE49-F238E27FC236}">
                <a16:creationId xmlns:a16="http://schemas.microsoft.com/office/drawing/2014/main" id="{2D7EE6D6-8EB0-172C-B946-9400A1B6DE13}"/>
              </a:ext>
            </a:extLst>
          </p:cNvPr>
          <p:cNvSpPr>
            <a:spLocks noGrp="1"/>
          </p:cNvSpPr>
          <p:nvPr>
            <p:ph type="title"/>
          </p:nvPr>
        </p:nvSpPr>
        <p:spPr>
          <a:xfrm>
            <a:off x="-1114290" y="2402958"/>
            <a:ext cx="14420580" cy="1325563"/>
          </a:xfrm>
          <a:effectLst>
            <a:outerShdw blurRad="50800" dist="38100" dir="8100000" algn="tr" rotWithShape="0">
              <a:prstClr val="black">
                <a:alpha val="40000"/>
              </a:prstClr>
            </a:outerShdw>
          </a:effectLst>
        </p:spPr>
        <p:txBody>
          <a:bodyPr>
            <a:noAutofit/>
          </a:bodyPr>
          <a:lstStyle/>
          <a:p>
            <a:pPr algn="ctr"/>
            <a:r>
              <a:rPr lang="en-US" sz="24000">
                <a:solidFill>
                  <a:schemeClr val="tx1">
                    <a:lumMod val="85000"/>
                    <a:lumOff val="15000"/>
                  </a:schemeClr>
                </a:solidFill>
                <a:latin typeface="Bauhaus 93" panose="04030905020B02020C02" pitchFamily="82" charset="0"/>
              </a:rPr>
              <a:t>Software</a:t>
            </a:r>
          </a:p>
        </p:txBody>
      </p:sp>
      <p:sp>
        <p:nvSpPr>
          <p:cNvPr id="16" name="Oval 15">
            <a:extLst>
              <a:ext uri="{FF2B5EF4-FFF2-40B4-BE49-F238E27FC236}">
                <a16:creationId xmlns:a16="http://schemas.microsoft.com/office/drawing/2014/main" id="{86E78818-E6AE-72FC-8897-ED04B38DD5A9}"/>
              </a:ext>
            </a:extLst>
          </p:cNvPr>
          <p:cNvSpPr/>
          <p:nvPr/>
        </p:nvSpPr>
        <p:spPr>
          <a:xfrm>
            <a:off x="5121384" y="4391247"/>
            <a:ext cx="1949232" cy="1949232"/>
          </a:xfrm>
          <a:prstGeom prst="ellipse">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A17A010E-14B3-5B4E-D479-D251243A2D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7930" y="4896456"/>
            <a:ext cx="896142" cy="938815"/>
          </a:xfrm>
          <a:prstGeom prst="rect">
            <a:avLst/>
          </a:prstGeom>
          <a:effectLst>
            <a:outerShdw blurRad="76200" algn="ctr" rotWithShape="0">
              <a:prstClr val="black">
                <a:alpha val="11000"/>
              </a:prstClr>
            </a:outerShdw>
          </a:effectLst>
        </p:spPr>
      </p:pic>
      <p:sp>
        <p:nvSpPr>
          <p:cNvPr id="2" name="Title 1">
            <a:extLst>
              <a:ext uri="{FF2B5EF4-FFF2-40B4-BE49-F238E27FC236}">
                <a16:creationId xmlns:a16="http://schemas.microsoft.com/office/drawing/2014/main" id="{B1D83A4A-B0FC-EE8A-9097-5D41705FA61D}"/>
              </a:ext>
            </a:extLst>
          </p:cNvPr>
          <p:cNvSpPr txBox="1">
            <a:spLocks/>
          </p:cNvSpPr>
          <p:nvPr/>
        </p:nvSpPr>
        <p:spPr>
          <a:xfrm>
            <a:off x="-5364556" y="948739"/>
            <a:ext cx="4597400" cy="1325563"/>
          </a:xfrm>
          <a:prstGeom prst="rect">
            <a:avLst/>
          </a:prstGeom>
          <a:effectLst>
            <a:outerShdw blurRad="50800" dist="38100" dir="8100000" algn="tr"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Bauhaus 93" panose="04030905020B02020C02" pitchFamily="82" charset="0"/>
              </a:rPr>
              <a:t>Computer vision  </a:t>
            </a:r>
            <a:endParaRPr lang="en-CA">
              <a:latin typeface="Bauhaus 93" panose="04030905020B02020C02" pitchFamily="82" charset="0"/>
            </a:endParaRPr>
          </a:p>
        </p:txBody>
      </p:sp>
      <p:pic>
        <p:nvPicPr>
          <p:cNvPr id="3" name="Content Placeholder 3" descr="A close-up of a computer chip&#10;&#10;AI-generated content may be incorrect.">
            <a:extLst>
              <a:ext uri="{FF2B5EF4-FFF2-40B4-BE49-F238E27FC236}">
                <a16:creationId xmlns:a16="http://schemas.microsoft.com/office/drawing/2014/main" id="{49AF79AE-215F-3F1B-47E1-4757EC808BD1}"/>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108732" y="1922135"/>
            <a:ext cx="5033239" cy="3356803"/>
          </a:xfrm>
          <a:prstGeom prst="rect">
            <a:avLst/>
          </a:prstGeom>
          <a:effectLst>
            <a:outerShdw blurRad="50800" dist="38100" dir="8100000" algn="tr" rotWithShape="0">
              <a:prstClr val="black">
                <a:alpha val="40000"/>
              </a:prstClr>
            </a:outerShdw>
          </a:effectLst>
        </p:spPr>
      </p:pic>
      <p:sp>
        <p:nvSpPr>
          <p:cNvPr id="4" name="Arrow: Right 3">
            <a:extLst>
              <a:ext uri="{FF2B5EF4-FFF2-40B4-BE49-F238E27FC236}">
                <a16:creationId xmlns:a16="http://schemas.microsoft.com/office/drawing/2014/main" id="{E277A639-4347-BBEC-4AB4-CD5EBD6CEE78}"/>
              </a:ext>
            </a:extLst>
          </p:cNvPr>
          <p:cNvSpPr/>
          <p:nvPr/>
        </p:nvSpPr>
        <p:spPr>
          <a:xfrm>
            <a:off x="-3065856" y="4817896"/>
            <a:ext cx="599355" cy="307361"/>
          </a:xfrm>
          <a:prstGeom prst="rightArrow">
            <a:avLst/>
          </a:prstGeom>
          <a:solidFill>
            <a:schemeClr val="tx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91D26B65-DF8B-F1DF-8BB5-A79E5912C2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57430" y="1922135"/>
            <a:ext cx="3651288" cy="2841452"/>
          </a:xfrm>
          <a:prstGeom prst="rect">
            <a:avLst/>
          </a:prstGeom>
          <a:effectLst>
            <a:outerShdw blurRad="50800" dist="38100" dir="8100000" algn="tr" rotWithShape="0">
              <a:prstClr val="black">
                <a:alpha val="40000"/>
              </a:prstClr>
            </a:outerShdw>
          </a:effectLst>
        </p:spPr>
      </p:pic>
      <p:sp>
        <p:nvSpPr>
          <p:cNvPr id="6" name="TextBox 5">
            <a:extLst>
              <a:ext uri="{FF2B5EF4-FFF2-40B4-BE49-F238E27FC236}">
                <a16:creationId xmlns:a16="http://schemas.microsoft.com/office/drawing/2014/main" id="{A6C240C8-6E52-ACAB-D1EB-6827B7A2730E}"/>
              </a:ext>
            </a:extLst>
          </p:cNvPr>
          <p:cNvSpPr txBox="1"/>
          <p:nvPr/>
        </p:nvSpPr>
        <p:spPr>
          <a:xfrm>
            <a:off x="13414811" y="1018810"/>
            <a:ext cx="4769224" cy="769441"/>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4400">
                <a:latin typeface="Bauhaus 93" panose="04030905020B02020C02" pitchFamily="82" charset="0"/>
              </a:rPr>
              <a:t>Deterrents control</a:t>
            </a:r>
            <a:endParaRPr lang="en-CA" sz="4400">
              <a:latin typeface="Bauhaus 93" panose="04030905020B02020C02" pitchFamily="82" charset="0"/>
            </a:endParaRPr>
          </a:p>
        </p:txBody>
      </p:sp>
      <p:sp>
        <p:nvSpPr>
          <p:cNvPr id="7" name="Arrow: Right 6">
            <a:extLst>
              <a:ext uri="{FF2B5EF4-FFF2-40B4-BE49-F238E27FC236}">
                <a16:creationId xmlns:a16="http://schemas.microsoft.com/office/drawing/2014/main" id="{5027A317-858E-3C79-A613-BC54D1E4ECA4}"/>
              </a:ext>
            </a:extLst>
          </p:cNvPr>
          <p:cNvSpPr/>
          <p:nvPr/>
        </p:nvSpPr>
        <p:spPr>
          <a:xfrm>
            <a:off x="14509887" y="4763587"/>
            <a:ext cx="600363" cy="307362"/>
          </a:xfrm>
          <a:prstGeom prst="rightArrow">
            <a:avLst/>
          </a:prstGeom>
          <a:solidFill>
            <a:schemeClr val="tx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2" descr="Pegasus Pair of Cables USB 2.0 Type-A Male to USB 2.0 Type-B Male Angled  black">
            <a:extLst>
              <a:ext uri="{FF2B5EF4-FFF2-40B4-BE49-F238E27FC236}">
                <a16:creationId xmlns:a16="http://schemas.microsoft.com/office/drawing/2014/main" id="{C50C8E56-58FB-74A5-9884-DF314201EEF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7614" b="89848" l="5029" r="95546">
                        <a14:foregroundMark x1="89799" y1="55330" x2="89799" y2="55330"/>
                        <a14:foregroundMark x1="92098" y1="52538" x2="92098" y2="52538"/>
                        <a14:foregroundMark x1="95546" y1="51269" x2="95546" y2="51269"/>
                        <a14:foregroundMark x1="53448" y1="89594" x2="53448" y2="89594"/>
                        <a14:foregroundMark x1="45115" y1="79442" x2="45115" y2="79442"/>
                        <a14:foregroundMark x1="8621" y1="38579" x2="8621" y2="38579"/>
                        <a14:foregroundMark x1="5172" y1="34518" x2="5172" y2="34518"/>
                        <a14:foregroundMark x1="33621" y1="7614" x2="33621" y2="7614"/>
                      </a14:backgroundRemoval>
                    </a14:imgEffect>
                  </a14:imgLayer>
                </a14:imgProps>
              </a:ext>
              <a:ext uri="{28A0092B-C50C-407E-A947-70E740481C1C}">
                <a14:useLocalDpi xmlns:a14="http://schemas.microsoft.com/office/drawing/2010/main" val="0"/>
              </a:ext>
            </a:extLst>
          </a:blip>
          <a:srcRect/>
          <a:stretch>
            <a:fillRect/>
          </a:stretch>
        </p:blipFill>
        <p:spPr bwMode="auto">
          <a:xfrm>
            <a:off x="4387661" y="10689343"/>
            <a:ext cx="3823077" cy="216421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7383BC3-556B-5A71-DD94-6779332CA684}"/>
              </a:ext>
            </a:extLst>
          </p:cNvPr>
          <p:cNvSpPr txBox="1"/>
          <p:nvPr/>
        </p:nvSpPr>
        <p:spPr>
          <a:xfrm>
            <a:off x="-6842421" y="5125257"/>
            <a:ext cx="3466266" cy="923330"/>
          </a:xfrm>
          <a:prstGeom prst="rect">
            <a:avLst/>
          </a:prstGeom>
          <a:noFill/>
          <a:effectLst>
            <a:outerShdw blurRad="50800" dist="38100" dir="8100000" algn="tr"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CA"/>
              <a:t>Programmed in python</a:t>
            </a:r>
          </a:p>
          <a:p>
            <a:pPr marL="285750" indent="-285750">
              <a:buFont typeface="Arial" panose="020B0604020202020204" pitchFamily="34" charset="0"/>
              <a:buChar char="•"/>
            </a:pPr>
            <a:r>
              <a:rPr lang="en-CA"/>
              <a:t>Capture frames from the USB cam and run inference on it</a:t>
            </a:r>
          </a:p>
        </p:txBody>
      </p:sp>
      <p:sp>
        <p:nvSpPr>
          <p:cNvPr id="11" name="TextBox 10">
            <a:extLst>
              <a:ext uri="{FF2B5EF4-FFF2-40B4-BE49-F238E27FC236}">
                <a16:creationId xmlns:a16="http://schemas.microsoft.com/office/drawing/2014/main" id="{CDE4C993-F5EC-AC49-CEFD-0E8DCDCCCF64}"/>
              </a:ext>
            </a:extLst>
          </p:cNvPr>
          <p:cNvSpPr txBox="1"/>
          <p:nvPr/>
        </p:nvSpPr>
        <p:spPr>
          <a:xfrm>
            <a:off x="15089044" y="5655815"/>
            <a:ext cx="3398512" cy="1200329"/>
          </a:xfrm>
          <a:prstGeom prst="rect">
            <a:avLst/>
          </a:prstGeom>
          <a:noFill/>
          <a:effectLst>
            <a:outerShdw blurRad="50800" dist="38100" dir="8100000" algn="tr"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CA">
                <a:solidFill>
                  <a:schemeClr val="bg1"/>
                </a:solidFill>
              </a:rPr>
              <a:t>Programmed in C using the Arduino IDE</a:t>
            </a:r>
          </a:p>
          <a:p>
            <a:pPr marL="285750" indent="-285750">
              <a:buFont typeface="Arial" panose="020B0604020202020204" pitchFamily="34" charset="0"/>
              <a:buChar char="•"/>
            </a:pPr>
            <a:r>
              <a:rPr lang="en-CA">
                <a:solidFill>
                  <a:schemeClr val="bg1"/>
                </a:solidFill>
              </a:rPr>
              <a:t>Control the movement of the laser and its activation </a:t>
            </a:r>
          </a:p>
        </p:txBody>
      </p:sp>
    </p:spTree>
    <p:extLst>
      <p:ext uri="{BB962C8B-B14F-4D97-AF65-F5344CB8AC3E}">
        <p14:creationId xmlns:p14="http://schemas.microsoft.com/office/powerpoint/2010/main" val="9935571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A8EA6-AD43-B126-F48C-89DA7366B0CC}"/>
            </a:ext>
          </a:extLst>
        </p:cNvPr>
        <p:cNvGrpSpPr/>
        <p:nvPr/>
      </p:nvGrpSpPr>
      <p:grpSpPr>
        <a:xfrm>
          <a:off x="0" y="0"/>
          <a:ext cx="0" cy="0"/>
          <a:chOff x="0" y="0"/>
          <a:chExt cx="0" cy="0"/>
        </a:xfrm>
      </p:grpSpPr>
      <p:grpSp>
        <p:nvGrpSpPr>
          <p:cNvPr id="27" name="Group 26">
            <a:extLst>
              <a:ext uri="{FF2B5EF4-FFF2-40B4-BE49-F238E27FC236}">
                <a16:creationId xmlns:a16="http://schemas.microsoft.com/office/drawing/2014/main" id="{33500B60-0D2D-8055-DAE4-B64EE1B2EE67}"/>
              </a:ext>
            </a:extLst>
          </p:cNvPr>
          <p:cNvGrpSpPr/>
          <p:nvPr/>
        </p:nvGrpSpPr>
        <p:grpSpPr>
          <a:xfrm rot="12844147">
            <a:off x="442090" y="7366685"/>
            <a:ext cx="12203961" cy="11047168"/>
            <a:chOff x="297297" y="-509820"/>
            <a:chExt cx="12203961" cy="11047168"/>
          </a:xfrm>
        </p:grpSpPr>
        <p:sp>
          <p:nvSpPr>
            <p:cNvPr id="22" name="Block Arc 21">
              <a:extLst>
                <a:ext uri="{FF2B5EF4-FFF2-40B4-BE49-F238E27FC236}">
                  <a16:creationId xmlns:a16="http://schemas.microsoft.com/office/drawing/2014/main" id="{F1339398-2208-ECFF-4901-DF3E7A06012C}"/>
                </a:ext>
              </a:extLst>
            </p:cNvPr>
            <p:cNvSpPr/>
            <p:nvPr/>
          </p:nvSpPr>
          <p:spPr>
            <a:xfrm rot="14993741">
              <a:off x="607272" y="-567772"/>
              <a:ext cx="8476682" cy="9096631"/>
            </a:xfrm>
            <a:prstGeom prst="blockArc">
              <a:avLst>
                <a:gd name="adj1" fmla="val 17271596"/>
                <a:gd name="adj2" fmla="val 21588626"/>
                <a:gd name="adj3" fmla="val 7173"/>
              </a:avLst>
            </a:prstGeom>
            <a:solidFill>
              <a:schemeClr val="bg1">
                <a:lumMod val="8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Block Arc 22">
              <a:extLst>
                <a:ext uri="{FF2B5EF4-FFF2-40B4-BE49-F238E27FC236}">
                  <a16:creationId xmlns:a16="http://schemas.microsoft.com/office/drawing/2014/main" id="{A59AAB58-D4EA-5C44-6A9A-E9AC1E868BCA}"/>
                </a:ext>
              </a:extLst>
            </p:cNvPr>
            <p:cNvSpPr/>
            <p:nvPr/>
          </p:nvSpPr>
          <p:spPr>
            <a:xfrm rot="17095299">
              <a:off x="1608710" y="580104"/>
              <a:ext cx="8141167" cy="7824992"/>
            </a:xfrm>
            <a:prstGeom prst="blockArc">
              <a:avLst>
                <a:gd name="adj1" fmla="val 17876405"/>
                <a:gd name="adj2" fmla="val 21588626"/>
                <a:gd name="adj3" fmla="val 7173"/>
              </a:avLst>
            </a:prstGeom>
            <a:solidFill>
              <a:srgbClr val="FF00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Block Arc 25">
              <a:extLst>
                <a:ext uri="{FF2B5EF4-FFF2-40B4-BE49-F238E27FC236}">
                  <a16:creationId xmlns:a16="http://schemas.microsoft.com/office/drawing/2014/main" id="{B5A37FDA-4F16-8CFA-4107-43672A5966C6}"/>
                </a:ext>
              </a:extLst>
            </p:cNvPr>
            <p:cNvSpPr/>
            <p:nvPr/>
          </p:nvSpPr>
          <p:spPr>
            <a:xfrm rot="1644996">
              <a:off x="2369617" y="1440717"/>
              <a:ext cx="8476682" cy="9096631"/>
            </a:xfrm>
            <a:prstGeom prst="blockArc">
              <a:avLst>
                <a:gd name="adj1" fmla="val 18279780"/>
                <a:gd name="adj2" fmla="val 21588626"/>
                <a:gd name="adj3" fmla="val 7173"/>
              </a:avLst>
            </a:prstGeom>
            <a:solidFill>
              <a:schemeClr val="bg2">
                <a:lumMod val="5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Block Arc 20">
              <a:extLst>
                <a:ext uri="{FF2B5EF4-FFF2-40B4-BE49-F238E27FC236}">
                  <a16:creationId xmlns:a16="http://schemas.microsoft.com/office/drawing/2014/main" id="{CF4E8BFB-6E6B-5226-31EF-73F3CF51CB65}"/>
                </a:ext>
              </a:extLst>
            </p:cNvPr>
            <p:cNvSpPr/>
            <p:nvPr/>
          </p:nvSpPr>
          <p:spPr>
            <a:xfrm rot="20762216">
              <a:off x="3841212" y="361543"/>
              <a:ext cx="8223463" cy="9096631"/>
            </a:xfrm>
            <a:prstGeom prst="blockArc">
              <a:avLst>
                <a:gd name="adj1" fmla="val 17882182"/>
                <a:gd name="adj2" fmla="val 605879"/>
                <a:gd name="adj3" fmla="val 6276"/>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Block Arc 23">
              <a:extLst>
                <a:ext uri="{FF2B5EF4-FFF2-40B4-BE49-F238E27FC236}">
                  <a16:creationId xmlns:a16="http://schemas.microsoft.com/office/drawing/2014/main" id="{D9C5439C-DA3F-2ECE-156C-899999985BA8}"/>
                </a:ext>
              </a:extLst>
            </p:cNvPr>
            <p:cNvSpPr/>
            <p:nvPr/>
          </p:nvSpPr>
          <p:spPr>
            <a:xfrm rot="18307218">
              <a:off x="3714602" y="-819795"/>
              <a:ext cx="8476682" cy="9096631"/>
            </a:xfrm>
            <a:prstGeom prst="blockArc">
              <a:avLst>
                <a:gd name="adj1" fmla="val 19249946"/>
                <a:gd name="adj2" fmla="val 21588626"/>
                <a:gd name="adj3" fmla="val 7173"/>
              </a:avLst>
            </a:prstGeom>
            <a:solidFill>
              <a:schemeClr val="bg2">
                <a:lumMod val="2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Block Arc 24">
              <a:extLst>
                <a:ext uri="{FF2B5EF4-FFF2-40B4-BE49-F238E27FC236}">
                  <a16:creationId xmlns:a16="http://schemas.microsoft.com/office/drawing/2014/main" id="{78815078-B394-7FDC-29EA-D468D6B208FB}"/>
                </a:ext>
              </a:extLst>
            </p:cNvPr>
            <p:cNvSpPr/>
            <p:nvPr/>
          </p:nvSpPr>
          <p:spPr>
            <a:xfrm rot="12557227">
              <a:off x="1233806" y="333186"/>
              <a:ext cx="8476682" cy="9096631"/>
            </a:xfrm>
            <a:prstGeom prst="blockArc">
              <a:avLst>
                <a:gd name="adj1" fmla="val 17271596"/>
                <a:gd name="adj2" fmla="val 20490527"/>
                <a:gd name="adj3" fmla="val 7372"/>
              </a:avLst>
            </a:prstGeom>
            <a:solidFill>
              <a:srgbClr val="C000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8" name="Title 1">
            <a:extLst>
              <a:ext uri="{FF2B5EF4-FFF2-40B4-BE49-F238E27FC236}">
                <a16:creationId xmlns:a16="http://schemas.microsoft.com/office/drawing/2014/main" id="{70FFC594-7AB2-C8B8-B202-7288682A29FC}"/>
              </a:ext>
            </a:extLst>
          </p:cNvPr>
          <p:cNvSpPr>
            <a:spLocks noGrp="1"/>
          </p:cNvSpPr>
          <p:nvPr>
            <p:ph type="title"/>
          </p:nvPr>
        </p:nvSpPr>
        <p:spPr>
          <a:xfrm>
            <a:off x="-825875" y="-4476853"/>
            <a:ext cx="14420580" cy="1325563"/>
          </a:xfrm>
          <a:effectLst>
            <a:outerShdw blurRad="50800" dist="38100" dir="8100000" algn="tr" rotWithShape="0">
              <a:prstClr val="black">
                <a:alpha val="40000"/>
              </a:prstClr>
            </a:outerShdw>
          </a:effectLst>
        </p:spPr>
        <p:txBody>
          <a:bodyPr>
            <a:noAutofit/>
          </a:bodyPr>
          <a:lstStyle/>
          <a:p>
            <a:pPr algn="ctr"/>
            <a:r>
              <a:rPr lang="en-US" sz="24000">
                <a:solidFill>
                  <a:schemeClr val="tx1">
                    <a:lumMod val="85000"/>
                    <a:lumOff val="15000"/>
                  </a:schemeClr>
                </a:solidFill>
                <a:latin typeface="Bauhaus 93" panose="04030905020B02020C02" pitchFamily="82" charset="0"/>
              </a:rPr>
              <a:t>Software</a:t>
            </a:r>
          </a:p>
        </p:txBody>
      </p:sp>
      <p:sp>
        <p:nvSpPr>
          <p:cNvPr id="16" name="Oval 15">
            <a:extLst>
              <a:ext uri="{FF2B5EF4-FFF2-40B4-BE49-F238E27FC236}">
                <a16:creationId xmlns:a16="http://schemas.microsoft.com/office/drawing/2014/main" id="{4EEFF98A-C052-8EE0-6E8B-4B02BD2B949A}"/>
              </a:ext>
            </a:extLst>
          </p:cNvPr>
          <p:cNvSpPr/>
          <p:nvPr/>
        </p:nvSpPr>
        <p:spPr>
          <a:xfrm>
            <a:off x="4961727" y="8900593"/>
            <a:ext cx="1949232" cy="1949232"/>
          </a:xfrm>
          <a:prstGeom prst="ellipse">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A7B65F42-0BB0-74AA-6B2D-A1BD46F2DE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88273" y="9405802"/>
            <a:ext cx="896142" cy="938815"/>
          </a:xfrm>
          <a:prstGeom prst="rect">
            <a:avLst/>
          </a:prstGeom>
          <a:effectLst>
            <a:outerShdw blurRad="76200" algn="ctr" rotWithShape="0">
              <a:prstClr val="black">
                <a:alpha val="11000"/>
              </a:prstClr>
            </a:outerShdw>
          </a:effectLst>
        </p:spPr>
      </p:pic>
      <p:sp>
        <p:nvSpPr>
          <p:cNvPr id="2" name="Rectangle 1">
            <a:extLst>
              <a:ext uri="{FF2B5EF4-FFF2-40B4-BE49-F238E27FC236}">
                <a16:creationId xmlns:a16="http://schemas.microsoft.com/office/drawing/2014/main" id="{3BEEB52E-29FC-7439-CF06-8270AE05F573}"/>
              </a:ext>
            </a:extLst>
          </p:cNvPr>
          <p:cNvSpPr/>
          <p:nvPr/>
        </p:nvSpPr>
        <p:spPr>
          <a:xfrm>
            <a:off x="5936343" y="0"/>
            <a:ext cx="6255657" cy="684712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D5C6A7BA-5FDD-92E9-B7AB-85F1C52BA7DE}"/>
              </a:ext>
            </a:extLst>
          </p:cNvPr>
          <p:cNvSpPr txBox="1">
            <a:spLocks/>
          </p:cNvSpPr>
          <p:nvPr/>
        </p:nvSpPr>
        <p:spPr>
          <a:xfrm>
            <a:off x="1004657" y="760053"/>
            <a:ext cx="4597400" cy="1325563"/>
          </a:xfrm>
          <a:prstGeom prst="rect">
            <a:avLst/>
          </a:prstGeom>
          <a:effectLst>
            <a:outerShdw blurRad="50800" dist="38100" dir="8100000" algn="tr"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Bauhaus 93" panose="04030905020B02020C02" pitchFamily="82" charset="0"/>
              </a:rPr>
              <a:t>Computer vision  </a:t>
            </a:r>
            <a:endParaRPr lang="en-CA">
              <a:latin typeface="Bauhaus 93" panose="04030905020B02020C02" pitchFamily="82" charset="0"/>
            </a:endParaRPr>
          </a:p>
        </p:txBody>
      </p:sp>
      <p:pic>
        <p:nvPicPr>
          <p:cNvPr id="4" name="Content Placeholder 3" descr="A close-up of a computer chip&#10;&#10;AI-generated content may be incorrect.">
            <a:extLst>
              <a:ext uri="{FF2B5EF4-FFF2-40B4-BE49-F238E27FC236}">
                <a16:creationId xmlns:a16="http://schemas.microsoft.com/office/drawing/2014/main" id="{CEF71CA1-E19B-2E54-E8B4-2EC26B007A52}"/>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60481" y="1733449"/>
            <a:ext cx="5033239" cy="3356803"/>
          </a:xfrm>
          <a:prstGeom prst="rect">
            <a:avLst/>
          </a:prstGeom>
          <a:effectLst>
            <a:outerShdw blurRad="50800" dist="38100" dir="8100000" algn="tr" rotWithShape="0">
              <a:prstClr val="black">
                <a:alpha val="40000"/>
              </a:prstClr>
            </a:outerShdw>
          </a:effectLst>
        </p:spPr>
      </p:pic>
      <p:pic>
        <p:nvPicPr>
          <p:cNvPr id="5" name="Picture 4">
            <a:extLst>
              <a:ext uri="{FF2B5EF4-FFF2-40B4-BE49-F238E27FC236}">
                <a16:creationId xmlns:a16="http://schemas.microsoft.com/office/drawing/2014/main" id="{E6E9E7F0-78ED-D098-2BDF-1161E001EE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6829" y="1941438"/>
            <a:ext cx="3651288" cy="2841452"/>
          </a:xfrm>
          <a:prstGeom prst="rect">
            <a:avLst/>
          </a:prstGeom>
          <a:effectLst>
            <a:outerShdw blurRad="50800" dist="38100" dir="8100000" algn="tr" rotWithShape="0">
              <a:prstClr val="black">
                <a:alpha val="40000"/>
              </a:prstClr>
            </a:outerShdw>
          </a:effectLst>
        </p:spPr>
      </p:pic>
      <p:sp>
        <p:nvSpPr>
          <p:cNvPr id="6" name="TextBox 5">
            <a:extLst>
              <a:ext uri="{FF2B5EF4-FFF2-40B4-BE49-F238E27FC236}">
                <a16:creationId xmlns:a16="http://schemas.microsoft.com/office/drawing/2014/main" id="{5B2DC891-58BB-4B1E-8F6E-1EE52E7D5C68}"/>
              </a:ext>
            </a:extLst>
          </p:cNvPr>
          <p:cNvSpPr txBox="1"/>
          <p:nvPr/>
        </p:nvSpPr>
        <p:spPr>
          <a:xfrm>
            <a:off x="7194210" y="1038113"/>
            <a:ext cx="4769224" cy="769441"/>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4400">
                <a:latin typeface="Bauhaus 93" panose="04030905020B02020C02" pitchFamily="82" charset="0"/>
              </a:rPr>
              <a:t>Deterrents control</a:t>
            </a:r>
            <a:endParaRPr lang="en-CA" sz="4400">
              <a:latin typeface="Bauhaus 93" panose="04030905020B02020C02" pitchFamily="82" charset="0"/>
            </a:endParaRPr>
          </a:p>
        </p:txBody>
      </p:sp>
      <p:pic>
        <p:nvPicPr>
          <p:cNvPr id="7" name="Picture 2" descr="Pegasus Pair of Cables USB 2.0 Type-A Male to USB 2.0 Type-B Male Angled  black">
            <a:extLst>
              <a:ext uri="{FF2B5EF4-FFF2-40B4-BE49-F238E27FC236}">
                <a16:creationId xmlns:a16="http://schemas.microsoft.com/office/drawing/2014/main" id="{6995F95B-B305-01AC-D232-FDF88732E37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7614" b="89848" l="5029" r="95546">
                        <a14:foregroundMark x1="89799" y1="55330" x2="89799" y2="55330"/>
                        <a14:foregroundMark x1="92098" y1="52538" x2="92098" y2="52538"/>
                        <a14:foregroundMark x1="95546" y1="51269" x2="95546" y2="51269"/>
                        <a14:foregroundMark x1="53448" y1="89594" x2="53448" y2="89594"/>
                        <a14:foregroundMark x1="45115" y1="79442" x2="45115" y2="79442"/>
                        <a14:foregroundMark x1="8621" y1="38579" x2="8621" y2="38579"/>
                        <a14:foregroundMark x1="5172" y1="34518" x2="5172" y2="34518"/>
                        <a14:foregroundMark x1="33621" y1="7614" x2="33621" y2="7614"/>
                      </a14:backgroundRemoval>
                    </a14:imgEffect>
                  </a14:imgLayer>
                </a14:imgProps>
              </a:ext>
              <a:ext uri="{28A0092B-C50C-407E-A947-70E740481C1C}">
                <a14:useLocalDpi xmlns:a14="http://schemas.microsoft.com/office/drawing/2010/main" val="0"/>
              </a:ext>
            </a:extLst>
          </a:blip>
          <a:srcRect/>
          <a:stretch>
            <a:fillRect/>
          </a:stretch>
        </p:blipFill>
        <p:spPr bwMode="auto">
          <a:xfrm>
            <a:off x="4184461" y="3854464"/>
            <a:ext cx="3823077" cy="2164213"/>
          </a:xfrm>
          <a:prstGeom prst="rect">
            <a:avLst/>
          </a:prstGeom>
          <a:noFill/>
          <a:extLst>
            <a:ext uri="{909E8E84-426E-40DD-AFC4-6F175D3DCCD1}">
              <a14:hiddenFill xmlns:a14="http://schemas.microsoft.com/office/drawing/2010/main">
                <a:solidFill>
                  <a:srgbClr val="FFFFFF"/>
                </a:solidFill>
              </a14:hiddenFill>
            </a:ext>
          </a:extLst>
        </p:spPr>
      </p:pic>
      <p:sp>
        <p:nvSpPr>
          <p:cNvPr id="9" name="Arrow: Right 8">
            <a:extLst>
              <a:ext uri="{FF2B5EF4-FFF2-40B4-BE49-F238E27FC236}">
                <a16:creationId xmlns:a16="http://schemas.microsoft.com/office/drawing/2014/main" id="{BD066DAB-404D-43AE-F14B-D29DDA6DCAA7}"/>
              </a:ext>
            </a:extLst>
          </p:cNvPr>
          <p:cNvSpPr/>
          <p:nvPr/>
        </p:nvSpPr>
        <p:spPr>
          <a:xfrm>
            <a:off x="8289286" y="4782890"/>
            <a:ext cx="600363" cy="307362"/>
          </a:xfrm>
          <a:prstGeom prst="rightArrow">
            <a:avLst/>
          </a:prstGeom>
          <a:solidFill>
            <a:schemeClr val="tx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Arrow: Right 9">
            <a:extLst>
              <a:ext uri="{FF2B5EF4-FFF2-40B4-BE49-F238E27FC236}">
                <a16:creationId xmlns:a16="http://schemas.microsoft.com/office/drawing/2014/main" id="{1DED1313-BA56-A9B1-04A2-A1EA554AC2F0}"/>
              </a:ext>
            </a:extLst>
          </p:cNvPr>
          <p:cNvSpPr/>
          <p:nvPr/>
        </p:nvSpPr>
        <p:spPr>
          <a:xfrm>
            <a:off x="3303357" y="4629210"/>
            <a:ext cx="599355" cy="307361"/>
          </a:xfrm>
          <a:prstGeom prst="rightArrow">
            <a:avLst/>
          </a:prstGeom>
          <a:solidFill>
            <a:schemeClr val="tx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362304F2-1044-1E27-C507-47F1CE995214}"/>
              </a:ext>
            </a:extLst>
          </p:cNvPr>
          <p:cNvSpPr txBox="1"/>
          <p:nvPr/>
        </p:nvSpPr>
        <p:spPr>
          <a:xfrm>
            <a:off x="1070823" y="5172188"/>
            <a:ext cx="3466266" cy="923330"/>
          </a:xfrm>
          <a:prstGeom prst="rect">
            <a:avLst/>
          </a:prstGeom>
          <a:noFill/>
          <a:effectLst>
            <a:outerShdw blurRad="50800" dist="38100" dir="8100000" algn="tr"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CA"/>
              <a:t>Programmed in python</a:t>
            </a:r>
          </a:p>
          <a:p>
            <a:pPr marL="285750" indent="-285750">
              <a:buFont typeface="Arial" panose="020B0604020202020204" pitchFamily="34" charset="0"/>
              <a:buChar char="•"/>
            </a:pPr>
            <a:r>
              <a:rPr lang="en-CA"/>
              <a:t>Capture frames from the USB cam and run inference on it</a:t>
            </a:r>
          </a:p>
        </p:txBody>
      </p:sp>
      <p:sp>
        <p:nvSpPr>
          <p:cNvPr id="12" name="TextBox 11">
            <a:extLst>
              <a:ext uri="{FF2B5EF4-FFF2-40B4-BE49-F238E27FC236}">
                <a16:creationId xmlns:a16="http://schemas.microsoft.com/office/drawing/2014/main" id="{D8C7CCB4-AA0A-576E-07F4-F65211E6751C}"/>
              </a:ext>
            </a:extLst>
          </p:cNvPr>
          <p:cNvSpPr txBox="1"/>
          <p:nvPr/>
        </p:nvSpPr>
        <p:spPr>
          <a:xfrm>
            <a:off x="7876517" y="5247216"/>
            <a:ext cx="3398512" cy="1200329"/>
          </a:xfrm>
          <a:prstGeom prst="rect">
            <a:avLst/>
          </a:prstGeom>
          <a:noFill/>
          <a:effectLst>
            <a:outerShdw blurRad="50800" dist="38100" dir="8100000" algn="tr"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CA">
                <a:solidFill>
                  <a:schemeClr val="bg1"/>
                </a:solidFill>
              </a:rPr>
              <a:t>Programmed in C using the Arduino IDE</a:t>
            </a:r>
          </a:p>
          <a:p>
            <a:pPr marL="285750" indent="-285750">
              <a:buFont typeface="Arial" panose="020B0604020202020204" pitchFamily="34" charset="0"/>
              <a:buChar char="•"/>
            </a:pPr>
            <a:r>
              <a:rPr lang="en-CA">
                <a:solidFill>
                  <a:schemeClr val="bg1"/>
                </a:solidFill>
              </a:rPr>
              <a:t>Control the movement of the laser and its activation </a:t>
            </a:r>
          </a:p>
        </p:txBody>
      </p:sp>
      <p:sp>
        <p:nvSpPr>
          <p:cNvPr id="13" name="Rectangle: Rounded Corners 12">
            <a:extLst>
              <a:ext uri="{FF2B5EF4-FFF2-40B4-BE49-F238E27FC236}">
                <a16:creationId xmlns:a16="http://schemas.microsoft.com/office/drawing/2014/main" id="{D67383CA-EF1E-C1B2-3BF8-82F7999EA850}"/>
              </a:ext>
            </a:extLst>
          </p:cNvPr>
          <p:cNvSpPr/>
          <p:nvPr/>
        </p:nvSpPr>
        <p:spPr>
          <a:xfrm>
            <a:off x="-12893309" y="0"/>
            <a:ext cx="12813792" cy="6858000"/>
          </a:xfrm>
          <a:prstGeom prst="roundRect">
            <a:avLst>
              <a:gd name="adj" fmla="val 5067"/>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7" name="Content Placeholder 3">
            <a:extLst>
              <a:ext uri="{FF2B5EF4-FFF2-40B4-BE49-F238E27FC236}">
                <a16:creationId xmlns:a16="http://schemas.microsoft.com/office/drawing/2014/main" id="{5FFA1D4E-E3EA-F15E-CFCE-F77707AF113F}"/>
              </a:ext>
            </a:extLst>
          </p:cNvPr>
          <p:cNvPicPr>
            <a:picLocks noChangeAspect="1"/>
          </p:cNvPicPr>
          <p:nvPr/>
        </p:nvPicPr>
        <p:blipFill>
          <a:blip r:embed="rId9"/>
          <a:stretch>
            <a:fillRect/>
          </a:stretch>
        </p:blipFill>
        <p:spPr>
          <a:xfrm>
            <a:off x="-11433317" y="1463643"/>
            <a:ext cx="6439979" cy="4351338"/>
          </a:xfrm>
          <a:prstGeom prst="rect">
            <a:avLst/>
          </a:prstGeom>
          <a:effectLst>
            <a:outerShdw blurRad="50800" dist="38100" dir="8100000" algn="tr" rotWithShape="0">
              <a:prstClr val="black">
                <a:alpha val="40000"/>
              </a:prstClr>
            </a:outerShdw>
          </a:effectLst>
        </p:spPr>
      </p:pic>
      <p:sp>
        <p:nvSpPr>
          <p:cNvPr id="18" name="TextBox 17">
            <a:extLst>
              <a:ext uri="{FF2B5EF4-FFF2-40B4-BE49-F238E27FC236}">
                <a16:creationId xmlns:a16="http://schemas.microsoft.com/office/drawing/2014/main" id="{4CCBEB0F-0A52-059C-0324-F821B42F6DE3}"/>
              </a:ext>
            </a:extLst>
          </p:cNvPr>
          <p:cNvSpPr txBox="1"/>
          <p:nvPr/>
        </p:nvSpPr>
        <p:spPr>
          <a:xfrm>
            <a:off x="-4558968" y="2274838"/>
            <a:ext cx="3828288" cy="1477328"/>
          </a:xfrm>
          <a:prstGeom prst="rect">
            <a:avLst/>
          </a:prstGeom>
          <a:noFill/>
          <a:effectLst>
            <a:outerShdw blurRad="50800" dist="38100" dir="8100000" algn="tr"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CA">
                <a:solidFill>
                  <a:schemeClr val="bg1"/>
                </a:solidFill>
              </a:rPr>
              <a:t>Using an </a:t>
            </a:r>
            <a:r>
              <a:rPr lang="en-CA" err="1">
                <a:solidFill>
                  <a:schemeClr val="bg1"/>
                </a:solidFill>
              </a:rPr>
              <a:t>Ultralytics</a:t>
            </a:r>
            <a:r>
              <a:rPr lang="en-CA">
                <a:solidFill>
                  <a:schemeClr val="bg1"/>
                </a:solidFill>
              </a:rPr>
              <a:t> YOLO AI model </a:t>
            </a:r>
          </a:p>
          <a:p>
            <a:pPr marL="285750" indent="-285750">
              <a:buFont typeface="Arial" panose="020B0604020202020204" pitchFamily="34" charset="0"/>
              <a:buChar char="•"/>
            </a:pPr>
            <a:r>
              <a:rPr lang="en-CA" err="1">
                <a:solidFill>
                  <a:schemeClr val="bg1"/>
                </a:solidFill>
              </a:rPr>
              <a:t>Ultralytics</a:t>
            </a:r>
            <a:r>
              <a:rPr lang="en-CA">
                <a:solidFill>
                  <a:schemeClr val="bg1"/>
                </a:solidFill>
              </a:rPr>
              <a:t> is a software company that develops and provides open-source models</a:t>
            </a:r>
          </a:p>
        </p:txBody>
      </p:sp>
      <p:sp>
        <p:nvSpPr>
          <p:cNvPr id="19" name="Title 1">
            <a:extLst>
              <a:ext uri="{FF2B5EF4-FFF2-40B4-BE49-F238E27FC236}">
                <a16:creationId xmlns:a16="http://schemas.microsoft.com/office/drawing/2014/main" id="{FFA6C0D7-5FDC-E518-B6F1-30BD10D0E903}"/>
              </a:ext>
            </a:extLst>
          </p:cNvPr>
          <p:cNvSpPr txBox="1">
            <a:spLocks/>
          </p:cNvSpPr>
          <p:nvPr/>
        </p:nvSpPr>
        <p:spPr>
          <a:xfrm>
            <a:off x="-12272129" y="138080"/>
            <a:ext cx="10515600" cy="1325563"/>
          </a:xfrm>
          <a:prstGeom prst="rect">
            <a:avLst/>
          </a:prstGeom>
          <a:effectLst>
            <a:outerShdw blurRad="50800" dist="38100" dir="8100000" algn="tr"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a:solidFill>
                  <a:schemeClr val="bg1"/>
                </a:solidFill>
                <a:latin typeface="Bauhaus 93" panose="04030905020B02020C02" pitchFamily="82" charset="0"/>
              </a:rPr>
              <a:t>Computer vision - YOLO AI model  </a:t>
            </a:r>
          </a:p>
        </p:txBody>
      </p:sp>
      <p:pic>
        <p:nvPicPr>
          <p:cNvPr id="20" name="Graphic 19">
            <a:extLst>
              <a:ext uri="{FF2B5EF4-FFF2-40B4-BE49-F238E27FC236}">
                <a16:creationId xmlns:a16="http://schemas.microsoft.com/office/drawing/2014/main" id="{118D441F-7C63-1F2B-1A8C-8A650251EB6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99160" y="-831325"/>
            <a:ext cx="496839" cy="520498"/>
          </a:xfrm>
          <a:prstGeom prst="rect">
            <a:avLst/>
          </a:prstGeom>
          <a:effectLst>
            <a:outerShdw blurRad="76200" algn="ctr" rotWithShape="0">
              <a:prstClr val="black">
                <a:alpha val="11000"/>
              </a:prstClr>
            </a:outerShdw>
          </a:effectLst>
        </p:spPr>
      </p:pic>
    </p:spTree>
    <p:extLst>
      <p:ext uri="{BB962C8B-B14F-4D97-AF65-F5344CB8AC3E}">
        <p14:creationId xmlns:p14="http://schemas.microsoft.com/office/powerpoint/2010/main" val="36618043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750"/>
                                  </p:stCondLst>
                                  <p:childTnLst>
                                    <p:animEffect transition="out" filter="fade">
                                      <p:cBhvr>
                                        <p:cTn id="6" dur="500" tmFilter="0, 0; .2, .5; .8, .5; 1, 0"/>
                                        <p:tgtEl>
                                          <p:spTgt spid="20"/>
                                        </p:tgtEl>
                                      </p:cBhvr>
                                    </p:animEffect>
                                    <p:animScale>
                                      <p:cBhvr>
                                        <p:cTn id="7" dur="25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B5779E5-AC73-4656-51F8-FB9DCD3BC35F}"/>
              </a:ext>
            </a:extLst>
          </p:cNvPr>
          <p:cNvSpPr/>
          <p:nvPr/>
        </p:nvSpPr>
        <p:spPr>
          <a:xfrm>
            <a:off x="-621792" y="0"/>
            <a:ext cx="12813792" cy="6858000"/>
          </a:xfrm>
          <a:prstGeom prst="roundRect">
            <a:avLst>
              <a:gd name="adj" fmla="val 5067"/>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Content Placeholder 3">
            <a:extLst>
              <a:ext uri="{FF2B5EF4-FFF2-40B4-BE49-F238E27FC236}">
                <a16:creationId xmlns:a16="http://schemas.microsoft.com/office/drawing/2014/main" id="{27A8CE8E-B488-D2FF-5D03-40DA5AB3A0FE}"/>
              </a:ext>
            </a:extLst>
          </p:cNvPr>
          <p:cNvPicPr>
            <a:picLocks noGrp="1" noChangeAspect="1"/>
          </p:cNvPicPr>
          <p:nvPr>
            <p:ph idx="1"/>
          </p:nvPr>
        </p:nvPicPr>
        <p:blipFill>
          <a:blip r:embed="rId3"/>
          <a:stretch>
            <a:fillRect/>
          </a:stretch>
        </p:blipFill>
        <p:spPr>
          <a:xfrm>
            <a:off x="838200" y="1861988"/>
            <a:ext cx="6439979" cy="4351338"/>
          </a:xfrm>
          <a:prstGeom prst="rect">
            <a:avLst/>
          </a:prstGeom>
          <a:effectLst>
            <a:outerShdw blurRad="50800" dist="38100" dir="8100000" algn="tr" rotWithShape="0">
              <a:prstClr val="black">
                <a:alpha val="40000"/>
              </a:prstClr>
            </a:outerShdw>
          </a:effectLst>
        </p:spPr>
      </p:pic>
      <p:sp>
        <p:nvSpPr>
          <p:cNvPr id="6" name="TextBox 5">
            <a:extLst>
              <a:ext uri="{FF2B5EF4-FFF2-40B4-BE49-F238E27FC236}">
                <a16:creationId xmlns:a16="http://schemas.microsoft.com/office/drawing/2014/main" id="{668E9C55-5F2C-5C7B-83DD-9FBD59629F6B}"/>
              </a:ext>
            </a:extLst>
          </p:cNvPr>
          <p:cNvSpPr txBox="1"/>
          <p:nvPr/>
        </p:nvSpPr>
        <p:spPr>
          <a:xfrm>
            <a:off x="7666829" y="2384566"/>
            <a:ext cx="3686971" cy="1477328"/>
          </a:xfrm>
          <a:prstGeom prst="rect">
            <a:avLst/>
          </a:prstGeom>
          <a:noFill/>
          <a:effectLst>
            <a:outerShdw blurRad="50800" dist="38100" dir="8100000" algn="tr"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CA">
                <a:solidFill>
                  <a:schemeClr val="bg1"/>
                </a:solidFill>
              </a:rPr>
              <a:t>Using an </a:t>
            </a:r>
            <a:r>
              <a:rPr lang="en-CA" err="1">
                <a:solidFill>
                  <a:schemeClr val="bg1"/>
                </a:solidFill>
              </a:rPr>
              <a:t>Ultralytics</a:t>
            </a:r>
            <a:r>
              <a:rPr lang="en-CA">
                <a:solidFill>
                  <a:schemeClr val="bg1"/>
                </a:solidFill>
              </a:rPr>
              <a:t> YOLO AI model </a:t>
            </a:r>
          </a:p>
          <a:p>
            <a:pPr marL="285750" indent="-285750">
              <a:buFont typeface="Arial" panose="020B0604020202020204" pitchFamily="34" charset="0"/>
              <a:buChar char="•"/>
            </a:pPr>
            <a:r>
              <a:rPr lang="en-CA" err="1">
                <a:solidFill>
                  <a:schemeClr val="bg1"/>
                </a:solidFill>
              </a:rPr>
              <a:t>Ultralytics</a:t>
            </a:r>
            <a:r>
              <a:rPr lang="en-CA">
                <a:solidFill>
                  <a:schemeClr val="bg1"/>
                </a:solidFill>
              </a:rPr>
              <a:t> is a software company that develops and provides open-source models</a:t>
            </a:r>
          </a:p>
        </p:txBody>
      </p:sp>
      <p:sp>
        <p:nvSpPr>
          <p:cNvPr id="2" name="Title 1">
            <a:extLst>
              <a:ext uri="{FF2B5EF4-FFF2-40B4-BE49-F238E27FC236}">
                <a16:creationId xmlns:a16="http://schemas.microsoft.com/office/drawing/2014/main" id="{4923BFAF-ACCD-7C09-82E8-88F15B5EEF8C}"/>
              </a:ext>
            </a:extLst>
          </p:cNvPr>
          <p:cNvSpPr>
            <a:spLocks noGrp="1"/>
          </p:cNvSpPr>
          <p:nvPr>
            <p:ph type="title"/>
          </p:nvPr>
        </p:nvSpPr>
        <p:spPr>
          <a:effectLst>
            <a:outerShdw blurRad="50800" dist="38100" dir="8100000" algn="tr" rotWithShape="0">
              <a:prstClr val="black">
                <a:alpha val="40000"/>
              </a:prstClr>
            </a:outerShdw>
          </a:effectLst>
        </p:spPr>
        <p:txBody>
          <a:bodyPr/>
          <a:lstStyle/>
          <a:p>
            <a:r>
              <a:rPr lang="en-CA">
                <a:solidFill>
                  <a:schemeClr val="bg1"/>
                </a:solidFill>
                <a:latin typeface="Bauhaus 93" panose="04030905020B02020C02" pitchFamily="82" charset="0"/>
              </a:rPr>
              <a:t>Computer vision - YOLO AI model  </a:t>
            </a:r>
          </a:p>
        </p:txBody>
      </p:sp>
      <p:pic>
        <p:nvPicPr>
          <p:cNvPr id="5" name="Graphic 4">
            <a:extLst>
              <a:ext uri="{FF2B5EF4-FFF2-40B4-BE49-F238E27FC236}">
                <a16:creationId xmlns:a16="http://schemas.microsoft.com/office/drawing/2014/main" id="{AE24D1CD-8CA3-5ECF-2E7C-51F9A1A70D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36684" y="160375"/>
            <a:ext cx="496839" cy="520498"/>
          </a:xfrm>
          <a:prstGeom prst="rect">
            <a:avLst/>
          </a:prstGeom>
          <a:effectLst>
            <a:outerShdw blurRad="76200" algn="ctr" rotWithShape="0">
              <a:prstClr val="black">
                <a:alpha val="11000"/>
              </a:prstClr>
            </a:outerShdw>
          </a:effectLst>
        </p:spPr>
      </p:pic>
    </p:spTree>
    <p:extLst>
      <p:ext uri="{BB962C8B-B14F-4D97-AF65-F5344CB8AC3E}">
        <p14:creationId xmlns:p14="http://schemas.microsoft.com/office/powerpoint/2010/main" val="14906154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75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78B6DCFC-0F42-0A73-D9FB-32158D9002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E6F45A-5264-9DF3-DCED-A28104AA5711}"/>
              </a:ext>
            </a:extLst>
          </p:cNvPr>
          <p:cNvSpPr>
            <a:spLocks noGrp="1"/>
          </p:cNvSpPr>
          <p:nvPr>
            <p:ph type="title"/>
          </p:nvPr>
        </p:nvSpPr>
        <p:spPr>
          <a:xfrm>
            <a:off x="838199" y="468041"/>
            <a:ext cx="10515600" cy="1027257"/>
          </a:xfrm>
          <a:effectLst>
            <a:outerShdw blurRad="50800" dist="38100" dir="8100000" algn="tr" rotWithShape="0">
              <a:prstClr val="black">
                <a:alpha val="40000"/>
              </a:prstClr>
            </a:outerShdw>
          </a:effectLst>
        </p:spPr>
        <p:txBody>
          <a:bodyPr/>
          <a:lstStyle/>
          <a:p>
            <a:r>
              <a:rPr lang="en-CA">
                <a:solidFill>
                  <a:schemeClr val="bg1"/>
                </a:solidFill>
                <a:latin typeface="Bauhaus 93" panose="04030905020B02020C02" pitchFamily="82" charset="0"/>
              </a:rPr>
              <a:t>Computer vision – YOLO AI model cont.  </a:t>
            </a:r>
          </a:p>
        </p:txBody>
      </p:sp>
      <p:pic>
        <p:nvPicPr>
          <p:cNvPr id="4" name="Content Placeholder 3">
            <a:extLst>
              <a:ext uri="{FF2B5EF4-FFF2-40B4-BE49-F238E27FC236}">
                <a16:creationId xmlns:a16="http://schemas.microsoft.com/office/drawing/2014/main" id="{D23806CC-BD28-F1E4-99F7-73EE81B117B4}"/>
              </a:ext>
            </a:extLst>
          </p:cNvPr>
          <p:cNvPicPr>
            <a:picLocks noGrp="1" noChangeAspect="1"/>
          </p:cNvPicPr>
          <p:nvPr>
            <p:ph idx="1"/>
          </p:nvPr>
        </p:nvPicPr>
        <p:blipFill>
          <a:blip r:embed="rId3"/>
          <a:stretch>
            <a:fillRect/>
          </a:stretch>
        </p:blipFill>
        <p:spPr>
          <a:xfrm>
            <a:off x="1487563" y="1392382"/>
            <a:ext cx="8168501" cy="5181700"/>
          </a:xfrm>
          <a:prstGeom prst="rect">
            <a:avLst/>
          </a:prstGeom>
          <a:effectLst>
            <a:outerShdw blurRad="50800" dist="38100" dir="8100000" algn="tr" rotWithShape="0">
              <a:prstClr val="black">
                <a:alpha val="40000"/>
              </a:prstClr>
            </a:outerShdw>
          </a:effectLst>
        </p:spPr>
      </p:pic>
      <p:sp>
        <p:nvSpPr>
          <p:cNvPr id="3" name="Oval 2">
            <a:extLst>
              <a:ext uri="{FF2B5EF4-FFF2-40B4-BE49-F238E27FC236}">
                <a16:creationId xmlns:a16="http://schemas.microsoft.com/office/drawing/2014/main" id="{E11946B9-E144-68AE-688D-03C1603C0715}"/>
              </a:ext>
            </a:extLst>
          </p:cNvPr>
          <p:cNvSpPr/>
          <p:nvPr/>
        </p:nvSpPr>
        <p:spPr>
          <a:xfrm>
            <a:off x="1616272" y="3755591"/>
            <a:ext cx="665050" cy="1896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Oval 4">
            <a:extLst>
              <a:ext uri="{FF2B5EF4-FFF2-40B4-BE49-F238E27FC236}">
                <a16:creationId xmlns:a16="http://schemas.microsoft.com/office/drawing/2014/main" id="{5DB3CFB5-2CEC-F013-9B5F-A861474996DC}"/>
              </a:ext>
            </a:extLst>
          </p:cNvPr>
          <p:cNvSpPr/>
          <p:nvPr/>
        </p:nvSpPr>
        <p:spPr>
          <a:xfrm>
            <a:off x="8711392" y="4888991"/>
            <a:ext cx="569550" cy="126606"/>
          </a:xfrm>
          <a:custGeom>
            <a:avLst/>
            <a:gdLst>
              <a:gd name="connsiteX0" fmla="*/ 0 w 935182"/>
              <a:gd name="connsiteY0" fmla="*/ 67541 h 135081"/>
              <a:gd name="connsiteX1" fmla="*/ 467591 w 935182"/>
              <a:gd name="connsiteY1" fmla="*/ 0 h 135081"/>
              <a:gd name="connsiteX2" fmla="*/ 935182 w 935182"/>
              <a:gd name="connsiteY2" fmla="*/ 67541 h 135081"/>
              <a:gd name="connsiteX3" fmla="*/ 467591 w 935182"/>
              <a:gd name="connsiteY3" fmla="*/ 135082 h 135081"/>
              <a:gd name="connsiteX4" fmla="*/ 0 w 935182"/>
              <a:gd name="connsiteY4" fmla="*/ 67541 h 135081"/>
              <a:gd name="connsiteX0" fmla="*/ 0 w 696191"/>
              <a:gd name="connsiteY0" fmla="*/ 67541 h 135082"/>
              <a:gd name="connsiteX1" fmla="*/ 228600 w 696191"/>
              <a:gd name="connsiteY1" fmla="*/ 0 h 135082"/>
              <a:gd name="connsiteX2" fmla="*/ 696191 w 696191"/>
              <a:gd name="connsiteY2" fmla="*/ 67541 h 135082"/>
              <a:gd name="connsiteX3" fmla="*/ 228600 w 696191"/>
              <a:gd name="connsiteY3" fmla="*/ 135082 h 135082"/>
              <a:gd name="connsiteX4" fmla="*/ 0 w 696191"/>
              <a:gd name="connsiteY4" fmla="*/ 67541 h 135082"/>
              <a:gd name="connsiteX0" fmla="*/ 0 w 488372"/>
              <a:gd name="connsiteY0" fmla="*/ 67541 h 135082"/>
              <a:gd name="connsiteX1" fmla="*/ 228600 w 488372"/>
              <a:gd name="connsiteY1" fmla="*/ 0 h 135082"/>
              <a:gd name="connsiteX2" fmla="*/ 488372 w 488372"/>
              <a:gd name="connsiteY2" fmla="*/ 67541 h 135082"/>
              <a:gd name="connsiteX3" fmla="*/ 228600 w 488372"/>
              <a:gd name="connsiteY3" fmla="*/ 135082 h 135082"/>
              <a:gd name="connsiteX4" fmla="*/ 0 w 488372"/>
              <a:gd name="connsiteY4" fmla="*/ 67541 h 135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372" h="135082">
                <a:moveTo>
                  <a:pt x="0" y="67541"/>
                </a:moveTo>
                <a:cubicBezTo>
                  <a:pt x="0" y="30239"/>
                  <a:pt x="147205" y="0"/>
                  <a:pt x="228600" y="0"/>
                </a:cubicBezTo>
                <a:cubicBezTo>
                  <a:pt x="309995" y="0"/>
                  <a:pt x="488372" y="30239"/>
                  <a:pt x="488372" y="67541"/>
                </a:cubicBezTo>
                <a:cubicBezTo>
                  <a:pt x="488372" y="104843"/>
                  <a:pt x="309995" y="135082"/>
                  <a:pt x="228600" y="135082"/>
                </a:cubicBezTo>
                <a:cubicBezTo>
                  <a:pt x="147205" y="135082"/>
                  <a:pt x="0" y="104843"/>
                  <a:pt x="0" y="67541"/>
                </a:cubicBezTo>
                <a:close/>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Graphic 5">
            <a:extLst>
              <a:ext uri="{FF2B5EF4-FFF2-40B4-BE49-F238E27FC236}">
                <a16:creationId xmlns:a16="http://schemas.microsoft.com/office/drawing/2014/main" id="{F56CBA77-1698-4ECF-AD35-811C4DDB53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47580" y="98007"/>
            <a:ext cx="496839" cy="520498"/>
          </a:xfrm>
          <a:prstGeom prst="rect">
            <a:avLst/>
          </a:prstGeom>
          <a:effectLst>
            <a:outerShdw blurRad="76200" algn="ctr" rotWithShape="0">
              <a:prstClr val="black">
                <a:alpha val="11000"/>
              </a:prstClr>
            </a:outerShdw>
          </a:effectLst>
        </p:spPr>
      </p:pic>
      <p:sp>
        <p:nvSpPr>
          <p:cNvPr id="7" name="Rectangle: Rounded Corners 6">
            <a:extLst>
              <a:ext uri="{FF2B5EF4-FFF2-40B4-BE49-F238E27FC236}">
                <a16:creationId xmlns:a16="http://schemas.microsoft.com/office/drawing/2014/main" id="{2204F09E-D93B-1716-270F-D340DA5E2272}"/>
              </a:ext>
            </a:extLst>
          </p:cNvPr>
          <p:cNvSpPr/>
          <p:nvPr/>
        </p:nvSpPr>
        <p:spPr>
          <a:xfrm>
            <a:off x="-14770011" y="0"/>
            <a:ext cx="14977401" cy="6858000"/>
          </a:xfrm>
          <a:prstGeom prst="roundRect">
            <a:avLst/>
          </a:prstGeom>
          <a:solidFill>
            <a:schemeClr val="bg1">
              <a:lumMod val="95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itle 1">
            <a:extLst>
              <a:ext uri="{FF2B5EF4-FFF2-40B4-BE49-F238E27FC236}">
                <a16:creationId xmlns:a16="http://schemas.microsoft.com/office/drawing/2014/main" id="{82BEF53E-AB17-9671-D9E6-42B458FD839B}"/>
              </a:ext>
            </a:extLst>
          </p:cNvPr>
          <p:cNvSpPr txBox="1">
            <a:spLocks/>
          </p:cNvSpPr>
          <p:nvPr/>
        </p:nvSpPr>
        <p:spPr>
          <a:xfrm>
            <a:off x="-12349899"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a:latin typeface="Bauhaus 93" panose="04030905020B02020C02" pitchFamily="82" charset="0"/>
              </a:rPr>
              <a:t>Computer vision – Training a model</a:t>
            </a:r>
          </a:p>
        </p:txBody>
      </p:sp>
      <p:pic>
        <p:nvPicPr>
          <p:cNvPr id="9" name="Content Placeholder 4">
            <a:extLst>
              <a:ext uri="{FF2B5EF4-FFF2-40B4-BE49-F238E27FC236}">
                <a16:creationId xmlns:a16="http://schemas.microsoft.com/office/drawing/2014/main" id="{008C710E-B495-F6DA-B54D-A2CF4C07EC1A}"/>
              </a:ext>
            </a:extLst>
          </p:cNvPr>
          <p:cNvPicPr>
            <a:picLocks noChangeAspect="1"/>
          </p:cNvPicPr>
          <p:nvPr/>
        </p:nvPicPr>
        <p:blipFill>
          <a:blip r:embed="rId6"/>
          <a:srcRect t="4780"/>
          <a:stretch>
            <a:fillRect/>
          </a:stretch>
        </p:blipFill>
        <p:spPr>
          <a:xfrm>
            <a:off x="-12349899" y="1482725"/>
            <a:ext cx="4425167" cy="4143375"/>
          </a:xfrm>
          <a:prstGeom prst="rect">
            <a:avLst/>
          </a:prstGeom>
        </p:spPr>
      </p:pic>
      <p:sp>
        <p:nvSpPr>
          <p:cNvPr id="10" name="TextBox 9">
            <a:extLst>
              <a:ext uri="{FF2B5EF4-FFF2-40B4-BE49-F238E27FC236}">
                <a16:creationId xmlns:a16="http://schemas.microsoft.com/office/drawing/2014/main" id="{3FD0732A-EA5A-91B7-7842-E008D4AD426D}"/>
              </a:ext>
            </a:extLst>
          </p:cNvPr>
          <p:cNvSpPr txBox="1"/>
          <p:nvPr/>
        </p:nvSpPr>
        <p:spPr>
          <a:xfrm>
            <a:off x="-6909918" y="2551837"/>
            <a:ext cx="4060804" cy="2031325"/>
          </a:xfrm>
          <a:prstGeom prst="rect">
            <a:avLst/>
          </a:prstGeom>
          <a:noFill/>
        </p:spPr>
        <p:txBody>
          <a:bodyPr wrap="square" rtlCol="0">
            <a:spAutoFit/>
          </a:bodyPr>
          <a:lstStyle/>
          <a:p>
            <a:pPr marL="285750" indent="-285750">
              <a:buFont typeface="Arial" panose="020B0604020202020204" pitchFamily="34" charset="0"/>
              <a:buChar char="•"/>
            </a:pPr>
            <a:r>
              <a:rPr lang="en-CA"/>
              <a:t>Deer dataset of 1211 images from Roboflow</a:t>
            </a:r>
          </a:p>
          <a:p>
            <a:pPr marL="285750" indent="-285750">
              <a:buFont typeface="Arial" panose="020B0604020202020204" pitchFamily="34" charset="0"/>
              <a:buChar char="•"/>
            </a:pPr>
            <a:r>
              <a:rPr lang="en-CA"/>
              <a:t>Add preprocessing and augmentation layers to have a diverse set of images</a:t>
            </a:r>
          </a:p>
          <a:p>
            <a:pPr marL="285750" indent="-285750">
              <a:buFont typeface="Arial" panose="020B0604020202020204" pitchFamily="34" charset="0"/>
              <a:buChar char="•"/>
            </a:pPr>
            <a:r>
              <a:rPr lang="en-CA"/>
              <a:t>Trained models with 70 -100 epochs</a:t>
            </a:r>
          </a:p>
          <a:p>
            <a:pPr marL="285750" indent="-285750">
              <a:buFont typeface="Arial" panose="020B0604020202020204" pitchFamily="34" charset="0"/>
              <a:buChar char="•"/>
            </a:pPr>
            <a:endParaRPr lang="en-CA"/>
          </a:p>
        </p:txBody>
      </p:sp>
    </p:spTree>
    <p:extLst>
      <p:ext uri="{BB962C8B-B14F-4D97-AF65-F5344CB8AC3E}">
        <p14:creationId xmlns:p14="http://schemas.microsoft.com/office/powerpoint/2010/main" val="41777678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26" presetClass="emph" presetSubtype="0" fill="hold" nodeType="withEffect">
                                  <p:stCondLst>
                                    <p:cond delay="750"/>
                                  </p:stCondLst>
                                  <p:childTnLst>
                                    <p:animEffect transition="out" filter="fade">
                                      <p:cBhvr>
                                        <p:cTn id="13" dur="500" tmFilter="0, 0; .2, .5; .8, .5; 1, 0"/>
                                        <p:tgtEl>
                                          <p:spTgt spid="6"/>
                                        </p:tgtEl>
                                      </p:cBhvr>
                                    </p:animEffect>
                                    <p:animScale>
                                      <p:cBhvr>
                                        <p:cTn id="14"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C8154A6F-6F6C-B1C2-BCDC-E1D2E5A687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ADE576-571A-899B-5CDB-FCCF727C3093}"/>
              </a:ext>
            </a:extLst>
          </p:cNvPr>
          <p:cNvSpPr>
            <a:spLocks noGrp="1"/>
          </p:cNvSpPr>
          <p:nvPr>
            <p:ph type="title"/>
          </p:nvPr>
        </p:nvSpPr>
        <p:spPr>
          <a:xfrm>
            <a:off x="838199" y="468041"/>
            <a:ext cx="10515600" cy="1027257"/>
          </a:xfrm>
          <a:effectLst>
            <a:outerShdw blurRad="50800" dist="38100" dir="8100000" algn="tr" rotWithShape="0">
              <a:prstClr val="black">
                <a:alpha val="40000"/>
              </a:prstClr>
            </a:outerShdw>
          </a:effectLst>
        </p:spPr>
        <p:txBody>
          <a:bodyPr/>
          <a:lstStyle/>
          <a:p>
            <a:r>
              <a:rPr lang="en-CA">
                <a:solidFill>
                  <a:schemeClr val="bg1"/>
                </a:solidFill>
                <a:latin typeface="Bauhaus 93" panose="04030905020B02020C02" pitchFamily="82" charset="0"/>
              </a:rPr>
              <a:t>Computer vision – YOLO AI model cont.  </a:t>
            </a:r>
          </a:p>
        </p:txBody>
      </p:sp>
      <p:pic>
        <p:nvPicPr>
          <p:cNvPr id="4" name="Content Placeholder 3">
            <a:extLst>
              <a:ext uri="{FF2B5EF4-FFF2-40B4-BE49-F238E27FC236}">
                <a16:creationId xmlns:a16="http://schemas.microsoft.com/office/drawing/2014/main" id="{3124C9BC-8368-D220-FDF8-838C98B75040}"/>
              </a:ext>
            </a:extLst>
          </p:cNvPr>
          <p:cNvPicPr>
            <a:picLocks noGrp="1" noChangeAspect="1"/>
          </p:cNvPicPr>
          <p:nvPr>
            <p:ph idx="1"/>
          </p:nvPr>
        </p:nvPicPr>
        <p:blipFill>
          <a:blip r:embed="rId3"/>
          <a:stretch>
            <a:fillRect/>
          </a:stretch>
        </p:blipFill>
        <p:spPr>
          <a:xfrm>
            <a:off x="1487563" y="1392382"/>
            <a:ext cx="8168501" cy="5181700"/>
          </a:xfrm>
          <a:prstGeom prst="rect">
            <a:avLst/>
          </a:prstGeom>
          <a:effectLst>
            <a:outerShdw blurRad="50800" dist="38100" dir="8100000" algn="tr" rotWithShape="0">
              <a:prstClr val="black">
                <a:alpha val="40000"/>
              </a:prstClr>
            </a:outerShdw>
          </a:effectLst>
        </p:spPr>
      </p:pic>
      <p:sp>
        <p:nvSpPr>
          <p:cNvPr id="3" name="Oval 2">
            <a:extLst>
              <a:ext uri="{FF2B5EF4-FFF2-40B4-BE49-F238E27FC236}">
                <a16:creationId xmlns:a16="http://schemas.microsoft.com/office/drawing/2014/main" id="{623C94A6-504E-7DB2-0B88-9A84D3BE82F7}"/>
              </a:ext>
            </a:extLst>
          </p:cNvPr>
          <p:cNvSpPr/>
          <p:nvPr/>
        </p:nvSpPr>
        <p:spPr>
          <a:xfrm>
            <a:off x="1616272" y="3755591"/>
            <a:ext cx="665050" cy="1896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Oval 4">
            <a:extLst>
              <a:ext uri="{FF2B5EF4-FFF2-40B4-BE49-F238E27FC236}">
                <a16:creationId xmlns:a16="http://schemas.microsoft.com/office/drawing/2014/main" id="{257EA555-6E52-D6C9-3ED7-13A374301002}"/>
              </a:ext>
            </a:extLst>
          </p:cNvPr>
          <p:cNvSpPr/>
          <p:nvPr/>
        </p:nvSpPr>
        <p:spPr>
          <a:xfrm>
            <a:off x="8711392" y="4888991"/>
            <a:ext cx="569550" cy="126606"/>
          </a:xfrm>
          <a:custGeom>
            <a:avLst/>
            <a:gdLst>
              <a:gd name="connsiteX0" fmla="*/ 0 w 935182"/>
              <a:gd name="connsiteY0" fmla="*/ 67541 h 135081"/>
              <a:gd name="connsiteX1" fmla="*/ 467591 w 935182"/>
              <a:gd name="connsiteY1" fmla="*/ 0 h 135081"/>
              <a:gd name="connsiteX2" fmla="*/ 935182 w 935182"/>
              <a:gd name="connsiteY2" fmla="*/ 67541 h 135081"/>
              <a:gd name="connsiteX3" fmla="*/ 467591 w 935182"/>
              <a:gd name="connsiteY3" fmla="*/ 135082 h 135081"/>
              <a:gd name="connsiteX4" fmla="*/ 0 w 935182"/>
              <a:gd name="connsiteY4" fmla="*/ 67541 h 135081"/>
              <a:gd name="connsiteX0" fmla="*/ 0 w 696191"/>
              <a:gd name="connsiteY0" fmla="*/ 67541 h 135082"/>
              <a:gd name="connsiteX1" fmla="*/ 228600 w 696191"/>
              <a:gd name="connsiteY1" fmla="*/ 0 h 135082"/>
              <a:gd name="connsiteX2" fmla="*/ 696191 w 696191"/>
              <a:gd name="connsiteY2" fmla="*/ 67541 h 135082"/>
              <a:gd name="connsiteX3" fmla="*/ 228600 w 696191"/>
              <a:gd name="connsiteY3" fmla="*/ 135082 h 135082"/>
              <a:gd name="connsiteX4" fmla="*/ 0 w 696191"/>
              <a:gd name="connsiteY4" fmla="*/ 67541 h 135082"/>
              <a:gd name="connsiteX0" fmla="*/ 0 w 488372"/>
              <a:gd name="connsiteY0" fmla="*/ 67541 h 135082"/>
              <a:gd name="connsiteX1" fmla="*/ 228600 w 488372"/>
              <a:gd name="connsiteY1" fmla="*/ 0 h 135082"/>
              <a:gd name="connsiteX2" fmla="*/ 488372 w 488372"/>
              <a:gd name="connsiteY2" fmla="*/ 67541 h 135082"/>
              <a:gd name="connsiteX3" fmla="*/ 228600 w 488372"/>
              <a:gd name="connsiteY3" fmla="*/ 135082 h 135082"/>
              <a:gd name="connsiteX4" fmla="*/ 0 w 488372"/>
              <a:gd name="connsiteY4" fmla="*/ 67541 h 135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372" h="135082">
                <a:moveTo>
                  <a:pt x="0" y="67541"/>
                </a:moveTo>
                <a:cubicBezTo>
                  <a:pt x="0" y="30239"/>
                  <a:pt x="147205" y="0"/>
                  <a:pt x="228600" y="0"/>
                </a:cubicBezTo>
                <a:cubicBezTo>
                  <a:pt x="309995" y="0"/>
                  <a:pt x="488372" y="30239"/>
                  <a:pt x="488372" y="67541"/>
                </a:cubicBezTo>
                <a:cubicBezTo>
                  <a:pt x="488372" y="104843"/>
                  <a:pt x="309995" y="135082"/>
                  <a:pt x="228600" y="135082"/>
                </a:cubicBezTo>
                <a:cubicBezTo>
                  <a:pt x="147205" y="135082"/>
                  <a:pt x="0" y="104843"/>
                  <a:pt x="0" y="67541"/>
                </a:cubicBezTo>
                <a:close/>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Rounded Corners 6">
            <a:extLst>
              <a:ext uri="{FF2B5EF4-FFF2-40B4-BE49-F238E27FC236}">
                <a16:creationId xmlns:a16="http://schemas.microsoft.com/office/drawing/2014/main" id="{5944E555-BCAE-A26B-C188-BC099A2FF586}"/>
              </a:ext>
            </a:extLst>
          </p:cNvPr>
          <p:cNvSpPr/>
          <p:nvPr/>
        </p:nvSpPr>
        <p:spPr>
          <a:xfrm>
            <a:off x="-1658404" y="0"/>
            <a:ext cx="14977401" cy="6858000"/>
          </a:xfrm>
          <a:prstGeom prst="roundRect">
            <a:avLst/>
          </a:prstGeom>
          <a:solidFill>
            <a:schemeClr val="bg1">
              <a:lumMod val="95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itle 1">
            <a:extLst>
              <a:ext uri="{FF2B5EF4-FFF2-40B4-BE49-F238E27FC236}">
                <a16:creationId xmlns:a16="http://schemas.microsoft.com/office/drawing/2014/main" id="{9F2EB70A-2264-7020-86B8-78A9DCD58B7B}"/>
              </a:ext>
            </a:extLst>
          </p:cNvPr>
          <p:cNvSpPr txBox="1">
            <a:spLocks/>
          </p:cNvSpPr>
          <p:nvPr/>
        </p:nvSpPr>
        <p:spPr>
          <a:xfrm>
            <a:off x="761707" y="4408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a:latin typeface="Bauhaus 93" panose="04030905020B02020C02" pitchFamily="82" charset="0"/>
              </a:rPr>
              <a:t>Computer vision – Training a model</a:t>
            </a:r>
          </a:p>
        </p:txBody>
      </p:sp>
      <p:pic>
        <p:nvPicPr>
          <p:cNvPr id="9" name="Content Placeholder 4">
            <a:extLst>
              <a:ext uri="{FF2B5EF4-FFF2-40B4-BE49-F238E27FC236}">
                <a16:creationId xmlns:a16="http://schemas.microsoft.com/office/drawing/2014/main" id="{35D86EC7-9D18-9B0C-4F28-FB105AFB0765}"/>
              </a:ext>
            </a:extLst>
          </p:cNvPr>
          <p:cNvPicPr>
            <a:picLocks noChangeAspect="1"/>
          </p:cNvPicPr>
          <p:nvPr/>
        </p:nvPicPr>
        <p:blipFill>
          <a:blip r:embed="rId4"/>
          <a:srcRect t="4780"/>
          <a:stretch>
            <a:fillRect/>
          </a:stretch>
        </p:blipFill>
        <p:spPr>
          <a:xfrm>
            <a:off x="761708" y="1482725"/>
            <a:ext cx="4425167" cy="4143375"/>
          </a:xfrm>
          <a:prstGeom prst="rect">
            <a:avLst/>
          </a:prstGeom>
        </p:spPr>
      </p:pic>
      <p:sp>
        <p:nvSpPr>
          <p:cNvPr id="10" name="TextBox 9">
            <a:extLst>
              <a:ext uri="{FF2B5EF4-FFF2-40B4-BE49-F238E27FC236}">
                <a16:creationId xmlns:a16="http://schemas.microsoft.com/office/drawing/2014/main" id="{3F040975-09A7-E575-5F36-14EEBA4D87F2}"/>
              </a:ext>
            </a:extLst>
          </p:cNvPr>
          <p:cNvSpPr txBox="1"/>
          <p:nvPr/>
        </p:nvSpPr>
        <p:spPr>
          <a:xfrm>
            <a:off x="6201689" y="2551837"/>
            <a:ext cx="4060804" cy="2031325"/>
          </a:xfrm>
          <a:prstGeom prst="rect">
            <a:avLst/>
          </a:prstGeom>
          <a:noFill/>
        </p:spPr>
        <p:txBody>
          <a:bodyPr wrap="square" rtlCol="0">
            <a:spAutoFit/>
          </a:bodyPr>
          <a:lstStyle/>
          <a:p>
            <a:pPr marL="285750" indent="-285750">
              <a:buFont typeface="Arial" panose="020B0604020202020204" pitchFamily="34" charset="0"/>
              <a:buChar char="•"/>
            </a:pPr>
            <a:r>
              <a:rPr lang="en-CA"/>
              <a:t>Deer dataset of 1211 images from Roboflow</a:t>
            </a:r>
          </a:p>
          <a:p>
            <a:pPr marL="285750" indent="-285750">
              <a:buFont typeface="Arial" panose="020B0604020202020204" pitchFamily="34" charset="0"/>
              <a:buChar char="•"/>
            </a:pPr>
            <a:r>
              <a:rPr lang="en-CA"/>
              <a:t>Add preprocessing and augmentation layers to have a diverse set of images</a:t>
            </a:r>
          </a:p>
          <a:p>
            <a:pPr marL="285750" indent="-285750">
              <a:buFont typeface="Arial" panose="020B0604020202020204" pitchFamily="34" charset="0"/>
              <a:buChar char="•"/>
            </a:pPr>
            <a:r>
              <a:rPr lang="en-CA"/>
              <a:t>Trained models with 70 -100 epochs</a:t>
            </a:r>
          </a:p>
          <a:p>
            <a:pPr marL="285750" indent="-285750">
              <a:buFont typeface="Arial" panose="020B0604020202020204" pitchFamily="34" charset="0"/>
              <a:buChar char="•"/>
            </a:pPr>
            <a:endParaRPr lang="en-CA"/>
          </a:p>
        </p:txBody>
      </p:sp>
      <p:sp>
        <p:nvSpPr>
          <p:cNvPr id="11" name="Rectangle: Rounded Corners 10">
            <a:extLst>
              <a:ext uri="{FF2B5EF4-FFF2-40B4-BE49-F238E27FC236}">
                <a16:creationId xmlns:a16="http://schemas.microsoft.com/office/drawing/2014/main" id="{79DA18A3-5F87-F031-BE71-F9784524733F}"/>
              </a:ext>
            </a:extLst>
          </p:cNvPr>
          <p:cNvSpPr/>
          <p:nvPr/>
        </p:nvSpPr>
        <p:spPr>
          <a:xfrm>
            <a:off x="-14822123" y="0"/>
            <a:ext cx="14977401" cy="6858000"/>
          </a:xfrm>
          <a:prstGeom prst="roundRect">
            <a:avLst/>
          </a:prstGeom>
          <a:solidFill>
            <a:srgbClr val="C0000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Content Placeholder 3">
            <a:extLst>
              <a:ext uri="{FF2B5EF4-FFF2-40B4-BE49-F238E27FC236}">
                <a16:creationId xmlns:a16="http://schemas.microsoft.com/office/drawing/2014/main" id="{C9040693-C35D-25F1-373A-63426D2479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472" t="27079" r="11948" b="41171"/>
          <a:stretch>
            <a:fillRect/>
          </a:stretch>
        </p:blipFill>
        <p:spPr bwMode="auto">
          <a:xfrm>
            <a:off x="-12402011" y="1694033"/>
            <a:ext cx="4377454" cy="3469933"/>
          </a:xfrm>
          <a:prstGeom prst="rect">
            <a:avLst/>
          </a:prstGeom>
          <a:noFill/>
          <a:ln>
            <a:noFill/>
          </a:ln>
          <a:effectLst>
            <a:outerShdw blurRad="50800" dist="38100" dir="8100000" algn="tr" rotWithShape="0">
              <a:prstClr val="black">
                <a:alpha val="40000"/>
              </a:prstClr>
            </a:outerShdw>
          </a:effectLst>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2A467E5F-A480-2BC4-A873-EAC071916F69}"/>
              </a:ext>
            </a:extLst>
          </p:cNvPr>
          <p:cNvSpPr txBox="1"/>
          <p:nvPr/>
        </p:nvSpPr>
        <p:spPr>
          <a:xfrm>
            <a:off x="-6829020" y="2567224"/>
            <a:ext cx="4495800" cy="2062103"/>
          </a:xfrm>
          <a:prstGeom prst="rect">
            <a:avLst/>
          </a:prstGeom>
          <a:noFill/>
          <a:effectLst>
            <a:outerShdw blurRad="50800" dist="38100" dir="8100000" algn="tr" rotWithShape="0">
              <a:prstClr val="black">
                <a:alpha val="40000"/>
              </a:prstClr>
            </a:outerShdw>
          </a:effectLst>
        </p:spPr>
        <p:txBody>
          <a:bodyPr wrap="square" rtlCol="0">
            <a:spAutoFit/>
          </a:bodyPr>
          <a:lstStyle/>
          <a:p>
            <a:pPr marL="342900" indent="-342900">
              <a:buFont typeface="Arial" panose="020B0604020202020204" pitchFamily="34" charset="0"/>
              <a:buChar char="•"/>
            </a:pPr>
            <a:r>
              <a:rPr lang="en-US" sz="2200">
                <a:solidFill>
                  <a:schemeClr val="bg1"/>
                </a:solidFill>
              </a:rPr>
              <a:t>For every detected deer, a bounding box is drawn around the deer</a:t>
            </a:r>
          </a:p>
          <a:p>
            <a:pPr marL="285750" indent="-285750">
              <a:buFont typeface="Arial" panose="020B0604020202020204" pitchFamily="34" charset="0"/>
              <a:buChar char="•"/>
            </a:pPr>
            <a:r>
              <a:rPr lang="en-US" sz="2200">
                <a:solidFill>
                  <a:schemeClr val="bg1"/>
                </a:solidFill>
              </a:rPr>
              <a:t>Display confidence level and tracking number</a:t>
            </a:r>
          </a:p>
          <a:p>
            <a:endParaRPr lang="en-CA">
              <a:solidFill>
                <a:schemeClr val="bg1"/>
              </a:solidFill>
            </a:endParaRPr>
          </a:p>
        </p:txBody>
      </p:sp>
      <p:sp>
        <p:nvSpPr>
          <p:cNvPr id="12" name="Title 1">
            <a:extLst>
              <a:ext uri="{FF2B5EF4-FFF2-40B4-BE49-F238E27FC236}">
                <a16:creationId xmlns:a16="http://schemas.microsoft.com/office/drawing/2014/main" id="{F31CA0FE-33C2-A940-30DC-0ADC95917A49}"/>
              </a:ext>
            </a:extLst>
          </p:cNvPr>
          <p:cNvSpPr txBox="1">
            <a:spLocks/>
          </p:cNvSpPr>
          <p:nvPr/>
        </p:nvSpPr>
        <p:spPr>
          <a:xfrm>
            <a:off x="-12402011" y="365125"/>
            <a:ext cx="10515600" cy="1325563"/>
          </a:xfrm>
          <a:prstGeom prst="rect">
            <a:avLst/>
          </a:prstGeom>
          <a:effectLst>
            <a:outerShdw blurRad="50800" dist="38100" dir="8100000" algn="tr"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a:solidFill>
                  <a:schemeClr val="bg1"/>
                </a:solidFill>
                <a:latin typeface="Bauhaus 93" panose="04030905020B02020C02" pitchFamily="82" charset="0"/>
              </a:rPr>
              <a:t>Computer vision – Test</a:t>
            </a:r>
          </a:p>
        </p:txBody>
      </p:sp>
      <p:pic>
        <p:nvPicPr>
          <p:cNvPr id="16" name="Graphic 15">
            <a:extLst>
              <a:ext uri="{FF2B5EF4-FFF2-40B4-BE49-F238E27FC236}">
                <a16:creationId xmlns:a16="http://schemas.microsoft.com/office/drawing/2014/main" id="{32923408-3685-CE00-2241-37176B48265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47580" y="98007"/>
            <a:ext cx="496839" cy="520498"/>
          </a:xfrm>
          <a:prstGeom prst="rect">
            <a:avLst/>
          </a:prstGeom>
          <a:effectLst>
            <a:outerShdw blurRad="76200" algn="ctr" rotWithShape="0">
              <a:prstClr val="black">
                <a:alpha val="11000"/>
              </a:prstClr>
            </a:outerShdw>
          </a:effectLst>
        </p:spPr>
      </p:pic>
    </p:spTree>
    <p:extLst>
      <p:ext uri="{BB962C8B-B14F-4D97-AF65-F5344CB8AC3E}">
        <p14:creationId xmlns:p14="http://schemas.microsoft.com/office/powerpoint/2010/main" val="13384772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71329109-4156-9619-8C5A-A30C36002CCF}"/>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0481DBCD-2553-1A19-78A7-D7F31A38CCFC}"/>
              </a:ext>
            </a:extLst>
          </p:cNvPr>
          <p:cNvSpPr/>
          <p:nvPr/>
        </p:nvSpPr>
        <p:spPr>
          <a:xfrm>
            <a:off x="-1581912" y="0"/>
            <a:ext cx="14977401" cy="6858000"/>
          </a:xfrm>
          <a:prstGeom prst="roundRect">
            <a:avLst/>
          </a:prstGeom>
          <a:solidFill>
            <a:schemeClr val="bg1">
              <a:lumMod val="95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itle 1">
            <a:extLst>
              <a:ext uri="{FF2B5EF4-FFF2-40B4-BE49-F238E27FC236}">
                <a16:creationId xmlns:a16="http://schemas.microsoft.com/office/drawing/2014/main" id="{8975E16E-7A73-1687-D580-74F2E9CD02DE}"/>
              </a:ext>
            </a:extLst>
          </p:cNvPr>
          <p:cNvSpPr txBox="1">
            <a:spLocks/>
          </p:cNvSpPr>
          <p:nvPr/>
        </p:nvSpPr>
        <p:spPr>
          <a:xfrm>
            <a:off x="838200" y="45424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a:latin typeface="Bauhaus 93" panose="04030905020B02020C02" pitchFamily="82" charset="0"/>
              </a:rPr>
              <a:t>Computer vision – Training a model</a:t>
            </a:r>
          </a:p>
        </p:txBody>
      </p:sp>
      <p:pic>
        <p:nvPicPr>
          <p:cNvPr id="9" name="Content Placeholder 4">
            <a:extLst>
              <a:ext uri="{FF2B5EF4-FFF2-40B4-BE49-F238E27FC236}">
                <a16:creationId xmlns:a16="http://schemas.microsoft.com/office/drawing/2014/main" id="{F10D5E27-07E1-AD9F-B3B8-9C77E811D946}"/>
              </a:ext>
            </a:extLst>
          </p:cNvPr>
          <p:cNvPicPr>
            <a:picLocks noChangeAspect="1"/>
          </p:cNvPicPr>
          <p:nvPr/>
        </p:nvPicPr>
        <p:blipFill>
          <a:blip r:embed="rId3"/>
          <a:srcRect t="4780"/>
          <a:stretch>
            <a:fillRect/>
          </a:stretch>
        </p:blipFill>
        <p:spPr>
          <a:xfrm>
            <a:off x="838200" y="1482725"/>
            <a:ext cx="4425167" cy="4143375"/>
          </a:xfrm>
          <a:prstGeom prst="rect">
            <a:avLst/>
          </a:prstGeom>
        </p:spPr>
      </p:pic>
      <p:sp>
        <p:nvSpPr>
          <p:cNvPr id="10" name="TextBox 9">
            <a:extLst>
              <a:ext uri="{FF2B5EF4-FFF2-40B4-BE49-F238E27FC236}">
                <a16:creationId xmlns:a16="http://schemas.microsoft.com/office/drawing/2014/main" id="{34C48BAE-A8D7-62C0-33D0-7226589DCC8F}"/>
              </a:ext>
            </a:extLst>
          </p:cNvPr>
          <p:cNvSpPr txBox="1"/>
          <p:nvPr/>
        </p:nvSpPr>
        <p:spPr>
          <a:xfrm>
            <a:off x="6278181" y="2551837"/>
            <a:ext cx="4060804" cy="2031325"/>
          </a:xfrm>
          <a:prstGeom prst="rect">
            <a:avLst/>
          </a:prstGeom>
          <a:noFill/>
        </p:spPr>
        <p:txBody>
          <a:bodyPr wrap="square" rtlCol="0">
            <a:spAutoFit/>
          </a:bodyPr>
          <a:lstStyle/>
          <a:p>
            <a:pPr marL="285750" indent="-285750">
              <a:buFont typeface="Arial" panose="020B0604020202020204" pitchFamily="34" charset="0"/>
              <a:buChar char="•"/>
            </a:pPr>
            <a:r>
              <a:rPr lang="en-CA"/>
              <a:t>Deer dataset of 1211 images from Roboflow</a:t>
            </a:r>
          </a:p>
          <a:p>
            <a:pPr marL="285750" indent="-285750">
              <a:buFont typeface="Arial" panose="020B0604020202020204" pitchFamily="34" charset="0"/>
              <a:buChar char="•"/>
            </a:pPr>
            <a:r>
              <a:rPr lang="en-CA"/>
              <a:t>Add preprocessing and augmentation layers to have a diverse set of images</a:t>
            </a:r>
          </a:p>
          <a:p>
            <a:pPr marL="285750" indent="-285750">
              <a:buFont typeface="Arial" panose="020B0604020202020204" pitchFamily="34" charset="0"/>
              <a:buChar char="•"/>
            </a:pPr>
            <a:r>
              <a:rPr lang="en-CA"/>
              <a:t>Trained models with 70 -100 epochs</a:t>
            </a:r>
          </a:p>
          <a:p>
            <a:pPr marL="285750" indent="-285750">
              <a:buFont typeface="Arial" panose="020B0604020202020204" pitchFamily="34" charset="0"/>
              <a:buChar char="•"/>
            </a:pPr>
            <a:endParaRPr lang="en-CA"/>
          </a:p>
        </p:txBody>
      </p:sp>
      <p:sp>
        <p:nvSpPr>
          <p:cNvPr id="15" name="Rectangle: Rounded Corners 14">
            <a:extLst>
              <a:ext uri="{FF2B5EF4-FFF2-40B4-BE49-F238E27FC236}">
                <a16:creationId xmlns:a16="http://schemas.microsoft.com/office/drawing/2014/main" id="{9D4D6FF1-9DF8-7462-16F5-CFF10B0FCAEF}"/>
              </a:ext>
            </a:extLst>
          </p:cNvPr>
          <p:cNvSpPr/>
          <p:nvPr/>
        </p:nvSpPr>
        <p:spPr>
          <a:xfrm>
            <a:off x="-1581912" y="0"/>
            <a:ext cx="14977401" cy="6858000"/>
          </a:xfrm>
          <a:prstGeom prst="roundRect">
            <a:avLst/>
          </a:prstGeom>
          <a:solidFill>
            <a:srgbClr val="C0000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7" name="Content Placeholder 3">
            <a:extLst>
              <a:ext uri="{FF2B5EF4-FFF2-40B4-BE49-F238E27FC236}">
                <a16:creationId xmlns:a16="http://schemas.microsoft.com/office/drawing/2014/main" id="{B760340C-D42C-5E8E-F56F-BB91367B3F7D}"/>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46472" t="27079" r="11948" b="41171"/>
          <a:stretch>
            <a:fillRect/>
          </a:stretch>
        </p:blipFill>
        <p:spPr bwMode="auto">
          <a:xfrm>
            <a:off x="838200" y="1694033"/>
            <a:ext cx="4377454" cy="3469933"/>
          </a:xfrm>
          <a:prstGeom prst="rect">
            <a:avLst/>
          </a:prstGeom>
          <a:noFill/>
          <a:ln>
            <a:noFill/>
          </a:ln>
          <a:effectLst>
            <a:outerShdw blurRad="50800" dist="38100" dir="8100000" algn="tr" rotWithShape="0">
              <a:prstClr val="black">
                <a:alpha val="40000"/>
              </a:prstClr>
            </a:outerShdw>
          </a:effectLst>
          <a:extLst>
            <a:ext uri="{53640926-AAD7-44D8-BBD7-CCE9431645EC}">
              <a14:shadowObscured xmlns:a14="http://schemas.microsoft.com/office/drawing/2010/main"/>
            </a:ext>
          </a:extLst>
        </p:spPr>
      </p:pic>
      <p:sp>
        <p:nvSpPr>
          <p:cNvPr id="18" name="TextBox 17">
            <a:extLst>
              <a:ext uri="{FF2B5EF4-FFF2-40B4-BE49-F238E27FC236}">
                <a16:creationId xmlns:a16="http://schemas.microsoft.com/office/drawing/2014/main" id="{8EA57493-1F8D-557C-4DA6-F6C5E57A7DE1}"/>
              </a:ext>
            </a:extLst>
          </p:cNvPr>
          <p:cNvSpPr txBox="1"/>
          <p:nvPr/>
        </p:nvSpPr>
        <p:spPr>
          <a:xfrm>
            <a:off x="6411191" y="2567224"/>
            <a:ext cx="4495800" cy="2062103"/>
          </a:xfrm>
          <a:prstGeom prst="rect">
            <a:avLst/>
          </a:prstGeom>
          <a:noFill/>
          <a:effectLst>
            <a:outerShdw blurRad="50800" dist="38100" dir="8100000" algn="tr" rotWithShape="0">
              <a:prstClr val="black">
                <a:alpha val="40000"/>
              </a:prstClr>
            </a:outerShdw>
          </a:effectLst>
        </p:spPr>
        <p:txBody>
          <a:bodyPr wrap="square" rtlCol="0">
            <a:spAutoFit/>
          </a:bodyPr>
          <a:lstStyle/>
          <a:p>
            <a:pPr marL="342900" indent="-342900">
              <a:buFont typeface="Arial" panose="020B0604020202020204" pitchFamily="34" charset="0"/>
              <a:buChar char="•"/>
            </a:pPr>
            <a:r>
              <a:rPr lang="en-US" sz="2200">
                <a:solidFill>
                  <a:schemeClr val="bg1"/>
                </a:solidFill>
              </a:rPr>
              <a:t>For every detected deer, a bounding box is drawn around the deer</a:t>
            </a:r>
          </a:p>
          <a:p>
            <a:pPr marL="285750" indent="-285750">
              <a:buFont typeface="Arial" panose="020B0604020202020204" pitchFamily="34" charset="0"/>
              <a:buChar char="•"/>
            </a:pPr>
            <a:r>
              <a:rPr lang="en-US" sz="2200">
                <a:solidFill>
                  <a:schemeClr val="bg1"/>
                </a:solidFill>
              </a:rPr>
              <a:t>Display confidence level and tracking number</a:t>
            </a:r>
          </a:p>
          <a:p>
            <a:endParaRPr lang="en-CA">
              <a:solidFill>
                <a:schemeClr val="bg1"/>
              </a:solidFill>
            </a:endParaRPr>
          </a:p>
        </p:txBody>
      </p:sp>
      <p:sp>
        <p:nvSpPr>
          <p:cNvPr id="16" name="Title 1">
            <a:extLst>
              <a:ext uri="{FF2B5EF4-FFF2-40B4-BE49-F238E27FC236}">
                <a16:creationId xmlns:a16="http://schemas.microsoft.com/office/drawing/2014/main" id="{BE670E3D-BBB6-A777-6B63-4191F97CAF7B}"/>
              </a:ext>
            </a:extLst>
          </p:cNvPr>
          <p:cNvSpPr>
            <a:spLocks noGrp="1"/>
          </p:cNvSpPr>
          <p:nvPr>
            <p:ph type="title"/>
          </p:nvPr>
        </p:nvSpPr>
        <p:spPr>
          <a:xfrm>
            <a:off x="838200" y="614199"/>
            <a:ext cx="10515600" cy="1325563"/>
          </a:xfrm>
          <a:effectLst>
            <a:outerShdw blurRad="50800" dist="38100" dir="8100000" algn="tr" rotWithShape="0">
              <a:prstClr val="black">
                <a:alpha val="40000"/>
              </a:prstClr>
            </a:outerShdw>
          </a:effectLst>
        </p:spPr>
        <p:txBody>
          <a:bodyPr/>
          <a:lstStyle/>
          <a:p>
            <a:r>
              <a:rPr lang="en-CA">
                <a:solidFill>
                  <a:schemeClr val="bg1"/>
                </a:solidFill>
                <a:latin typeface="Bauhaus 93" panose="04030905020B02020C02" pitchFamily="82" charset="0"/>
              </a:rPr>
              <a:t>Computer vision – Test</a:t>
            </a:r>
          </a:p>
        </p:txBody>
      </p:sp>
      <p:pic>
        <p:nvPicPr>
          <p:cNvPr id="20" name="Graphic 19">
            <a:extLst>
              <a:ext uri="{FF2B5EF4-FFF2-40B4-BE49-F238E27FC236}">
                <a16:creationId xmlns:a16="http://schemas.microsoft.com/office/drawing/2014/main" id="{5977C26B-4D2B-BC23-86BE-912E07F3D8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99980" y="250407"/>
            <a:ext cx="496839" cy="520498"/>
          </a:xfrm>
          <a:prstGeom prst="rect">
            <a:avLst/>
          </a:prstGeom>
          <a:effectLst>
            <a:outerShdw blurRad="76200" algn="ctr" rotWithShape="0">
              <a:prstClr val="black">
                <a:alpha val="11000"/>
              </a:prstClr>
            </a:outerShdw>
          </a:effectLst>
        </p:spPr>
      </p:pic>
      <p:sp>
        <p:nvSpPr>
          <p:cNvPr id="21" name="Rectangle: Rounded Corners 20">
            <a:extLst>
              <a:ext uri="{FF2B5EF4-FFF2-40B4-BE49-F238E27FC236}">
                <a16:creationId xmlns:a16="http://schemas.microsoft.com/office/drawing/2014/main" id="{E7D02EE7-263B-9162-E42F-FCB6F58F7022}"/>
              </a:ext>
            </a:extLst>
          </p:cNvPr>
          <p:cNvSpPr/>
          <p:nvPr/>
        </p:nvSpPr>
        <p:spPr>
          <a:xfrm>
            <a:off x="-14782623" y="0"/>
            <a:ext cx="14977401" cy="6858000"/>
          </a:xfrm>
          <a:prstGeom prst="roundRect">
            <a:avLst/>
          </a:prstGeom>
          <a:solidFill>
            <a:schemeClr val="tx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2" name="Title 1">
            <a:extLst>
              <a:ext uri="{FF2B5EF4-FFF2-40B4-BE49-F238E27FC236}">
                <a16:creationId xmlns:a16="http://schemas.microsoft.com/office/drawing/2014/main" id="{EAC33155-71D5-B789-9061-C1BC3C8D82A0}"/>
              </a:ext>
            </a:extLst>
          </p:cNvPr>
          <p:cNvSpPr txBox="1">
            <a:spLocks/>
          </p:cNvSpPr>
          <p:nvPr/>
        </p:nvSpPr>
        <p:spPr>
          <a:xfrm>
            <a:off x="-12362510" y="365125"/>
            <a:ext cx="10515600" cy="1325563"/>
          </a:xfrm>
          <a:prstGeom prst="rect">
            <a:avLst/>
          </a:prstGeom>
          <a:effectLst>
            <a:outerShdw blurRad="50800" dist="38100" dir="8100000" algn="tr"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a:solidFill>
                  <a:schemeClr val="bg1"/>
                </a:solidFill>
                <a:latin typeface="Bauhaus 93" panose="04030905020B02020C02" pitchFamily="82" charset="0"/>
              </a:rPr>
              <a:t>Computer vision – Wrap-Up</a:t>
            </a:r>
          </a:p>
        </p:txBody>
      </p:sp>
      <p:sp>
        <p:nvSpPr>
          <p:cNvPr id="23" name="Content Placeholder 2">
            <a:extLst>
              <a:ext uri="{FF2B5EF4-FFF2-40B4-BE49-F238E27FC236}">
                <a16:creationId xmlns:a16="http://schemas.microsoft.com/office/drawing/2014/main" id="{A72AF9F0-D6F7-B55E-CD20-FDBDAB81DE42}"/>
              </a:ext>
            </a:extLst>
          </p:cNvPr>
          <p:cNvSpPr txBox="1">
            <a:spLocks/>
          </p:cNvSpPr>
          <p:nvPr/>
        </p:nvSpPr>
        <p:spPr>
          <a:xfrm>
            <a:off x="-12362510" y="1825625"/>
            <a:ext cx="10515600" cy="4351338"/>
          </a:xfrm>
          <a:prstGeom prst="rect">
            <a:avLst/>
          </a:prstGeom>
          <a:effectLst>
            <a:outerShdw blurRad="50800" dist="38100" dir="8100000" algn="tr" rotWithShape="0">
              <a:prstClr val="black">
                <a:alpha val="40000"/>
              </a:prstClr>
            </a:outerShd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a:solidFill>
                  <a:schemeClr val="bg1"/>
                </a:solidFill>
              </a:rPr>
              <a:t>Model successfully trained</a:t>
            </a:r>
          </a:p>
          <a:p>
            <a:r>
              <a:rPr lang="en-CA">
                <a:solidFill>
                  <a:schemeClr val="bg1"/>
                </a:solidFill>
              </a:rPr>
              <a:t>Detects new data accurately</a:t>
            </a:r>
          </a:p>
          <a:p>
            <a:r>
              <a:rPr lang="en-CA">
                <a:solidFill>
                  <a:schemeClr val="bg1"/>
                </a:solidFill>
              </a:rPr>
              <a:t>Extract the raw coordinates of a deer within a frame with a center point then send it to the Arduino through serial communication</a:t>
            </a:r>
          </a:p>
        </p:txBody>
      </p:sp>
      <p:pic>
        <p:nvPicPr>
          <p:cNvPr id="24" name="Picture 23" descr="A silhouette of a deer with antlers&#10;&#10;AI-generated content may be incorrect.">
            <a:extLst>
              <a:ext uri="{FF2B5EF4-FFF2-40B4-BE49-F238E27FC236}">
                <a16:creationId xmlns:a16="http://schemas.microsoft.com/office/drawing/2014/main" id="{5F61679B-30F7-4F01-5D51-07DD5229F428}"/>
              </a:ext>
            </a:extLst>
          </p:cNvPr>
          <p:cNvPicPr>
            <a:picLocks noChangeAspect="1"/>
          </p:cNvPicPr>
          <p:nvPr/>
        </p:nvPicPr>
        <p:blipFill>
          <a:blip r:embed="rId7">
            <a:lum bright="70000" contrast="-70000"/>
            <a:extLst>
              <a:ext uri="{28A0092B-C50C-407E-A947-70E740481C1C}">
                <a14:useLocalDpi xmlns:a14="http://schemas.microsoft.com/office/drawing/2010/main" val="0"/>
              </a:ext>
            </a:extLst>
          </a:blip>
          <a:stretch>
            <a:fillRect/>
          </a:stretch>
        </p:blipFill>
        <p:spPr>
          <a:xfrm flipH="1">
            <a:off x="290093" y="7618617"/>
            <a:ext cx="1731449" cy="2524245"/>
          </a:xfrm>
          <a:prstGeom prst="rect">
            <a:avLst/>
          </a:prstGeom>
          <a:effectLst>
            <a:innerShdw blurRad="114300">
              <a:prstClr val="black"/>
            </a:innerShdw>
          </a:effectLst>
        </p:spPr>
      </p:pic>
      <p:pic>
        <p:nvPicPr>
          <p:cNvPr id="25" name="Picture 24" descr="Google (Noto Color Emoji 16.0)">
            <a:extLst>
              <a:ext uri="{FF2B5EF4-FFF2-40B4-BE49-F238E27FC236}">
                <a16:creationId xmlns:a16="http://schemas.microsoft.com/office/drawing/2014/main" id="{D8388E78-0A1B-84E2-B3CD-32921C1C83AE}"/>
              </a:ext>
            </a:extLst>
          </p:cNvPr>
          <p:cNvPicPr>
            <a:picLocks noChangeAspect="1"/>
          </p:cNvPicPr>
          <p:nvPr/>
        </p:nvPicPr>
        <p:blipFill>
          <a:blip r:embed="rId8"/>
          <a:stretch>
            <a:fillRect/>
          </a:stretch>
        </p:blipFill>
        <p:spPr>
          <a:xfrm rot="10800000">
            <a:off x="1620058" y="8450398"/>
            <a:ext cx="317370" cy="255090"/>
          </a:xfrm>
          <a:prstGeom prst="rect">
            <a:avLst/>
          </a:prstGeom>
        </p:spPr>
      </p:pic>
    </p:spTree>
    <p:extLst>
      <p:ext uri="{BB962C8B-B14F-4D97-AF65-F5344CB8AC3E}">
        <p14:creationId xmlns:p14="http://schemas.microsoft.com/office/powerpoint/2010/main" val="35282176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360D7113-0351-70B2-62ED-8825FA83C43F}"/>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C7A14-8A07-83D7-B654-A10537081059}"/>
              </a:ext>
            </a:extLst>
          </p:cNvPr>
          <p:cNvSpPr/>
          <p:nvPr/>
        </p:nvSpPr>
        <p:spPr>
          <a:xfrm>
            <a:off x="-1581912" y="0"/>
            <a:ext cx="14977401" cy="6858000"/>
          </a:xfrm>
          <a:prstGeom prst="roundRect">
            <a:avLst/>
          </a:prstGeom>
          <a:solidFill>
            <a:schemeClr val="bg1">
              <a:lumMod val="95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itle 1">
            <a:extLst>
              <a:ext uri="{FF2B5EF4-FFF2-40B4-BE49-F238E27FC236}">
                <a16:creationId xmlns:a16="http://schemas.microsoft.com/office/drawing/2014/main" id="{1245D688-A534-4393-DFC5-0500263CB507}"/>
              </a:ext>
            </a:extLst>
          </p:cNvPr>
          <p:cNvSpPr txBox="1">
            <a:spLocks/>
          </p:cNvSpPr>
          <p:nvPr/>
        </p:nvSpPr>
        <p:spPr>
          <a:xfrm>
            <a:off x="838200" y="45424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a:latin typeface="Bauhaus 93" panose="04030905020B02020C02" pitchFamily="82" charset="0"/>
              </a:rPr>
              <a:t>Computer vision – Training a model</a:t>
            </a:r>
          </a:p>
        </p:txBody>
      </p:sp>
      <p:pic>
        <p:nvPicPr>
          <p:cNvPr id="9" name="Content Placeholder 4">
            <a:extLst>
              <a:ext uri="{FF2B5EF4-FFF2-40B4-BE49-F238E27FC236}">
                <a16:creationId xmlns:a16="http://schemas.microsoft.com/office/drawing/2014/main" id="{256E6308-76A3-AF13-3371-1FF7E5613239}"/>
              </a:ext>
            </a:extLst>
          </p:cNvPr>
          <p:cNvPicPr>
            <a:picLocks noChangeAspect="1"/>
          </p:cNvPicPr>
          <p:nvPr/>
        </p:nvPicPr>
        <p:blipFill>
          <a:blip r:embed="rId3"/>
          <a:srcRect t="4780"/>
          <a:stretch>
            <a:fillRect/>
          </a:stretch>
        </p:blipFill>
        <p:spPr>
          <a:xfrm>
            <a:off x="838200" y="1482725"/>
            <a:ext cx="4425167" cy="4143375"/>
          </a:xfrm>
          <a:prstGeom prst="rect">
            <a:avLst/>
          </a:prstGeom>
        </p:spPr>
      </p:pic>
      <p:sp>
        <p:nvSpPr>
          <p:cNvPr id="10" name="TextBox 9">
            <a:extLst>
              <a:ext uri="{FF2B5EF4-FFF2-40B4-BE49-F238E27FC236}">
                <a16:creationId xmlns:a16="http://schemas.microsoft.com/office/drawing/2014/main" id="{F89C1E7C-3142-F02F-E4F4-9C153C3879A0}"/>
              </a:ext>
            </a:extLst>
          </p:cNvPr>
          <p:cNvSpPr txBox="1"/>
          <p:nvPr/>
        </p:nvSpPr>
        <p:spPr>
          <a:xfrm>
            <a:off x="6278181" y="2551837"/>
            <a:ext cx="4060804" cy="2031325"/>
          </a:xfrm>
          <a:prstGeom prst="rect">
            <a:avLst/>
          </a:prstGeom>
          <a:noFill/>
        </p:spPr>
        <p:txBody>
          <a:bodyPr wrap="square" rtlCol="0">
            <a:spAutoFit/>
          </a:bodyPr>
          <a:lstStyle/>
          <a:p>
            <a:pPr marL="285750" indent="-285750">
              <a:buFont typeface="Arial" panose="020B0604020202020204" pitchFamily="34" charset="0"/>
              <a:buChar char="•"/>
            </a:pPr>
            <a:r>
              <a:rPr lang="en-CA"/>
              <a:t>Deer dataset of 1211 images from </a:t>
            </a:r>
            <a:r>
              <a:rPr lang="en-CA" err="1"/>
              <a:t>Roboflow</a:t>
            </a:r>
            <a:endParaRPr lang="en-CA"/>
          </a:p>
          <a:p>
            <a:pPr marL="285750" indent="-285750">
              <a:buFont typeface="Arial" panose="020B0604020202020204" pitchFamily="34" charset="0"/>
              <a:buChar char="•"/>
            </a:pPr>
            <a:r>
              <a:rPr lang="en-CA"/>
              <a:t>Add preprocessing and augmentation layers to have a diverse set of images</a:t>
            </a:r>
          </a:p>
          <a:p>
            <a:pPr marL="285750" indent="-285750">
              <a:buFont typeface="Arial" panose="020B0604020202020204" pitchFamily="34" charset="0"/>
              <a:buChar char="•"/>
            </a:pPr>
            <a:r>
              <a:rPr lang="en-CA"/>
              <a:t>Trained models with 70 -100 epochs</a:t>
            </a:r>
          </a:p>
          <a:p>
            <a:pPr marL="285750" indent="-285750">
              <a:buFont typeface="Arial" panose="020B0604020202020204" pitchFamily="34" charset="0"/>
              <a:buChar char="•"/>
            </a:pPr>
            <a:endParaRPr lang="en-CA"/>
          </a:p>
        </p:txBody>
      </p:sp>
      <p:sp>
        <p:nvSpPr>
          <p:cNvPr id="15" name="Rectangle: Rounded Corners 14">
            <a:extLst>
              <a:ext uri="{FF2B5EF4-FFF2-40B4-BE49-F238E27FC236}">
                <a16:creationId xmlns:a16="http://schemas.microsoft.com/office/drawing/2014/main" id="{C904A943-9AEF-114C-A104-2A4C264981C5}"/>
              </a:ext>
            </a:extLst>
          </p:cNvPr>
          <p:cNvSpPr/>
          <p:nvPr/>
        </p:nvSpPr>
        <p:spPr>
          <a:xfrm>
            <a:off x="-1581912" y="0"/>
            <a:ext cx="14977401" cy="6858000"/>
          </a:xfrm>
          <a:prstGeom prst="roundRect">
            <a:avLst/>
          </a:prstGeom>
          <a:solidFill>
            <a:srgbClr val="C0000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ectangle: Rounded Corners 1">
            <a:extLst>
              <a:ext uri="{FF2B5EF4-FFF2-40B4-BE49-F238E27FC236}">
                <a16:creationId xmlns:a16="http://schemas.microsoft.com/office/drawing/2014/main" id="{B7E80E8E-010E-BFA9-10DB-13AA7CD4D3EB}"/>
              </a:ext>
            </a:extLst>
          </p:cNvPr>
          <p:cNvSpPr/>
          <p:nvPr/>
        </p:nvSpPr>
        <p:spPr>
          <a:xfrm>
            <a:off x="-1581912" y="0"/>
            <a:ext cx="14977401" cy="6858000"/>
          </a:xfrm>
          <a:prstGeom prst="roundRect">
            <a:avLst/>
          </a:prstGeom>
          <a:solidFill>
            <a:schemeClr val="tx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3" name="Title 1">
            <a:extLst>
              <a:ext uri="{FF2B5EF4-FFF2-40B4-BE49-F238E27FC236}">
                <a16:creationId xmlns:a16="http://schemas.microsoft.com/office/drawing/2014/main" id="{8EB8F474-152C-3890-9803-39986FB6F85E}"/>
              </a:ext>
            </a:extLst>
          </p:cNvPr>
          <p:cNvSpPr txBox="1">
            <a:spLocks/>
          </p:cNvSpPr>
          <p:nvPr/>
        </p:nvSpPr>
        <p:spPr>
          <a:xfrm>
            <a:off x="838201" y="365125"/>
            <a:ext cx="10515600" cy="1325563"/>
          </a:xfrm>
          <a:prstGeom prst="rect">
            <a:avLst/>
          </a:prstGeom>
          <a:effectLst>
            <a:outerShdw blurRad="50800" dist="38100" dir="8100000" algn="tr"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a:solidFill>
                  <a:schemeClr val="bg1"/>
                </a:solidFill>
                <a:latin typeface="Bauhaus 93" panose="04030905020B02020C02" pitchFamily="82" charset="0"/>
              </a:rPr>
              <a:t>Computer vision – Wrap-Up</a:t>
            </a:r>
          </a:p>
        </p:txBody>
      </p:sp>
      <p:sp>
        <p:nvSpPr>
          <p:cNvPr id="4" name="Content Placeholder 2">
            <a:extLst>
              <a:ext uri="{FF2B5EF4-FFF2-40B4-BE49-F238E27FC236}">
                <a16:creationId xmlns:a16="http://schemas.microsoft.com/office/drawing/2014/main" id="{663AC833-BEA9-60AA-CDD5-3B71359BFBB7}"/>
              </a:ext>
            </a:extLst>
          </p:cNvPr>
          <p:cNvSpPr txBox="1">
            <a:spLocks/>
          </p:cNvSpPr>
          <p:nvPr/>
        </p:nvSpPr>
        <p:spPr>
          <a:xfrm>
            <a:off x="838201" y="1825625"/>
            <a:ext cx="10515600" cy="4351338"/>
          </a:xfrm>
          <a:prstGeom prst="rect">
            <a:avLst/>
          </a:prstGeom>
          <a:effectLst>
            <a:outerShdw blurRad="50800" dist="38100" dir="8100000" algn="tr" rotWithShape="0">
              <a:prstClr val="black">
                <a:alpha val="40000"/>
              </a:prstClr>
            </a:outerShd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a:solidFill>
                  <a:schemeClr val="bg1"/>
                </a:solidFill>
              </a:rPr>
              <a:t>Model successfully trained</a:t>
            </a:r>
          </a:p>
          <a:p>
            <a:r>
              <a:rPr lang="en-CA">
                <a:solidFill>
                  <a:schemeClr val="bg1"/>
                </a:solidFill>
              </a:rPr>
              <a:t>Detects new data accurately</a:t>
            </a:r>
          </a:p>
          <a:p>
            <a:r>
              <a:rPr lang="en-CA">
                <a:solidFill>
                  <a:schemeClr val="bg1"/>
                </a:solidFill>
              </a:rPr>
              <a:t>Extract the raw coordinates of a deer within a frame with a center point then send it to the Arduino through serial communication</a:t>
            </a:r>
          </a:p>
        </p:txBody>
      </p:sp>
      <p:pic>
        <p:nvPicPr>
          <p:cNvPr id="5" name="Graphic 4">
            <a:extLst>
              <a:ext uri="{FF2B5EF4-FFF2-40B4-BE49-F238E27FC236}">
                <a16:creationId xmlns:a16="http://schemas.microsoft.com/office/drawing/2014/main" id="{3D8025FB-735B-4E6C-D562-7DA67CE9DC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56335" y="5443965"/>
            <a:ext cx="900905" cy="943805"/>
          </a:xfrm>
          <a:prstGeom prst="rect">
            <a:avLst/>
          </a:prstGeom>
          <a:effectLst>
            <a:outerShdw blurRad="76200" algn="ctr" rotWithShape="0">
              <a:prstClr val="black">
                <a:alpha val="11000"/>
              </a:prstClr>
            </a:outerShdw>
          </a:effectLst>
        </p:spPr>
      </p:pic>
      <p:pic>
        <p:nvPicPr>
          <p:cNvPr id="6" name="Picture 5" descr="A silhouette of a deer with antlers&#10;&#10;AI-generated content may be incorrect.">
            <a:extLst>
              <a:ext uri="{FF2B5EF4-FFF2-40B4-BE49-F238E27FC236}">
                <a16:creationId xmlns:a16="http://schemas.microsoft.com/office/drawing/2014/main" id="{FEDD31D1-CC02-5936-F91B-D355787CDAF8}"/>
              </a:ext>
            </a:extLst>
          </p:cNvPr>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flipH="1">
            <a:off x="838200" y="4823734"/>
            <a:ext cx="1731449" cy="2524245"/>
          </a:xfrm>
          <a:prstGeom prst="rect">
            <a:avLst/>
          </a:prstGeom>
          <a:effectLst>
            <a:innerShdw blurRad="114300">
              <a:prstClr val="black"/>
            </a:innerShdw>
          </a:effectLst>
        </p:spPr>
      </p:pic>
      <p:pic>
        <p:nvPicPr>
          <p:cNvPr id="13" name="Picture 12" descr="Google (Noto Color Emoji 16.0)">
            <a:extLst>
              <a:ext uri="{FF2B5EF4-FFF2-40B4-BE49-F238E27FC236}">
                <a16:creationId xmlns:a16="http://schemas.microsoft.com/office/drawing/2014/main" id="{A62B231F-5EA4-25EB-1459-BBF5F55D4811}"/>
              </a:ext>
            </a:extLst>
          </p:cNvPr>
          <p:cNvPicPr>
            <a:picLocks noChangeAspect="1"/>
          </p:cNvPicPr>
          <p:nvPr/>
        </p:nvPicPr>
        <p:blipFill>
          <a:blip r:embed="rId7"/>
          <a:stretch>
            <a:fillRect/>
          </a:stretch>
        </p:blipFill>
        <p:spPr>
          <a:xfrm rot="10800000">
            <a:off x="2168165" y="5655515"/>
            <a:ext cx="317370" cy="255090"/>
          </a:xfrm>
          <a:prstGeom prst="rect">
            <a:avLst/>
          </a:prstGeom>
        </p:spPr>
      </p:pic>
      <p:sp>
        <p:nvSpPr>
          <p:cNvPr id="23" name="Rectangle: Rounded Corners 22">
            <a:extLst>
              <a:ext uri="{FF2B5EF4-FFF2-40B4-BE49-F238E27FC236}">
                <a16:creationId xmlns:a16="http://schemas.microsoft.com/office/drawing/2014/main" id="{BCF766A1-2DF8-A9D6-1923-D7955333CCA7}"/>
              </a:ext>
            </a:extLst>
          </p:cNvPr>
          <p:cNvSpPr/>
          <p:nvPr/>
        </p:nvSpPr>
        <p:spPr>
          <a:xfrm>
            <a:off x="-14545909" y="0"/>
            <a:ext cx="14668457" cy="6858000"/>
          </a:xfrm>
          <a:prstGeom prst="roundRect">
            <a:avLst/>
          </a:prstGeom>
          <a:solidFill>
            <a:schemeClr val="tx1">
              <a:lumMod val="50000"/>
              <a:lumOff val="5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pic>
        <p:nvPicPr>
          <p:cNvPr id="26" name="Graphic 25">
            <a:extLst>
              <a:ext uri="{FF2B5EF4-FFF2-40B4-BE49-F238E27FC236}">
                <a16:creationId xmlns:a16="http://schemas.microsoft.com/office/drawing/2014/main" id="{3AEFAD2A-C4A2-BEA0-E3CC-723DD7A05B9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68593" y="5443965"/>
            <a:ext cx="900905" cy="943805"/>
          </a:xfrm>
          <a:prstGeom prst="rect">
            <a:avLst/>
          </a:prstGeom>
          <a:effectLst>
            <a:outerShdw blurRad="76200" algn="ctr" rotWithShape="0">
              <a:prstClr val="black">
                <a:alpha val="11000"/>
              </a:prstClr>
            </a:outerShdw>
          </a:effectLst>
        </p:spPr>
      </p:pic>
      <p:sp>
        <p:nvSpPr>
          <p:cNvPr id="33" name="Title 1">
            <a:extLst>
              <a:ext uri="{FF2B5EF4-FFF2-40B4-BE49-F238E27FC236}">
                <a16:creationId xmlns:a16="http://schemas.microsoft.com/office/drawing/2014/main" id="{B5F0081A-423C-6F08-6621-C435A903A213}"/>
              </a:ext>
            </a:extLst>
          </p:cNvPr>
          <p:cNvSpPr txBox="1">
            <a:spLocks/>
          </p:cNvSpPr>
          <p:nvPr/>
        </p:nvSpPr>
        <p:spPr>
          <a:xfrm>
            <a:off x="-12962484" y="781485"/>
            <a:ext cx="11058427" cy="1194141"/>
          </a:xfrm>
          <a:prstGeom prst="rect">
            <a:avLst/>
          </a:prstGeom>
          <a:effectLst>
            <a:outerShdw blurRad="50800" dist="38100" dir="8100000" algn="tr"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a:latin typeface="Bauhaus 93" panose="04030905020B02020C02" pitchFamily="82" charset="0"/>
              </a:rPr>
              <a:t>Motor control for deterrents – Arduino Uno</a:t>
            </a:r>
          </a:p>
        </p:txBody>
      </p:sp>
      <p:sp>
        <p:nvSpPr>
          <p:cNvPr id="34" name="Content Placeholder 2">
            <a:extLst>
              <a:ext uri="{FF2B5EF4-FFF2-40B4-BE49-F238E27FC236}">
                <a16:creationId xmlns:a16="http://schemas.microsoft.com/office/drawing/2014/main" id="{65CAB0AC-58C8-04EB-0BAC-083DE06EBFB8}"/>
              </a:ext>
            </a:extLst>
          </p:cNvPr>
          <p:cNvSpPr txBox="1">
            <a:spLocks/>
          </p:cNvSpPr>
          <p:nvPr/>
        </p:nvSpPr>
        <p:spPr>
          <a:xfrm>
            <a:off x="-12919749" y="2445856"/>
            <a:ext cx="10515600" cy="2998109"/>
          </a:xfrm>
          <a:prstGeom prst="rect">
            <a:avLst/>
          </a:prstGeom>
          <a:effectLst>
            <a:outerShdw blurRad="50800" dist="38100" dir="8100000" algn="tr" rotWithShape="0">
              <a:prstClr val="black">
                <a:alpha val="40000"/>
              </a:prstClr>
            </a:outerShd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a:t>Receive raw coordinates from the Raspberry pi 5</a:t>
            </a:r>
          </a:p>
          <a:p>
            <a:r>
              <a:rPr lang="en-CA"/>
              <a:t>Do conversions and map pixel coordinates to actual motors steps</a:t>
            </a:r>
          </a:p>
          <a:p>
            <a:r>
              <a:rPr lang="en-CA"/>
              <a:t>Turn on the laser and move the motors to deer location</a:t>
            </a:r>
          </a:p>
        </p:txBody>
      </p:sp>
    </p:spTree>
    <p:extLst>
      <p:ext uri="{BB962C8B-B14F-4D97-AF65-F5344CB8AC3E}">
        <p14:creationId xmlns:p14="http://schemas.microsoft.com/office/powerpoint/2010/main" val="11787898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ilhouette of a tree with no leaves&#10;&#10;AI-generated content may be incorrect.">
            <a:extLst>
              <a:ext uri="{FF2B5EF4-FFF2-40B4-BE49-F238E27FC236}">
                <a16:creationId xmlns:a16="http://schemas.microsoft.com/office/drawing/2014/main" id="{F8C47515-091F-CFAA-D8EE-9995972D4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263" y="-1557528"/>
            <a:ext cx="12662263" cy="8900160"/>
          </a:xfrm>
          <a:prstGeom prst="rect">
            <a:avLst/>
          </a:prstGeom>
        </p:spPr>
      </p:pic>
      <p:pic>
        <p:nvPicPr>
          <p:cNvPr id="9" name="Picture 8" descr="A silhouette of a deer&#10;&#10;AI-generated content may be incorrect.">
            <a:extLst>
              <a:ext uri="{FF2B5EF4-FFF2-40B4-BE49-F238E27FC236}">
                <a16:creationId xmlns:a16="http://schemas.microsoft.com/office/drawing/2014/main" id="{2F7474CF-9C3F-C2B6-012D-845AA1B4DC87}"/>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tretch>
            <a:fillRect/>
          </a:stretch>
        </p:blipFill>
        <p:spPr>
          <a:xfrm>
            <a:off x="898724" y="-1557528"/>
            <a:ext cx="9924288" cy="9924288"/>
          </a:xfrm>
          <a:prstGeom prst="rect">
            <a:avLst/>
          </a:prstGeom>
        </p:spPr>
      </p:pic>
    </p:spTree>
    <p:extLst>
      <p:ext uri="{BB962C8B-B14F-4D97-AF65-F5344CB8AC3E}">
        <p14:creationId xmlns:p14="http://schemas.microsoft.com/office/powerpoint/2010/main" val="38029137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1A8850D-2963-BB3E-73E3-B5B257A6C721}"/>
              </a:ext>
            </a:extLst>
          </p:cNvPr>
          <p:cNvSpPr/>
          <p:nvPr/>
        </p:nvSpPr>
        <p:spPr>
          <a:xfrm>
            <a:off x="-1581912" y="0"/>
            <a:ext cx="14977401" cy="6858000"/>
          </a:xfrm>
          <a:prstGeom prst="roundRect">
            <a:avLst/>
          </a:prstGeom>
          <a:solidFill>
            <a:schemeClr val="tx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5" name="Title 1">
            <a:extLst>
              <a:ext uri="{FF2B5EF4-FFF2-40B4-BE49-F238E27FC236}">
                <a16:creationId xmlns:a16="http://schemas.microsoft.com/office/drawing/2014/main" id="{40B93CD7-1353-8479-5D6D-88EF90A87FE6}"/>
              </a:ext>
            </a:extLst>
          </p:cNvPr>
          <p:cNvSpPr txBox="1">
            <a:spLocks/>
          </p:cNvSpPr>
          <p:nvPr/>
        </p:nvSpPr>
        <p:spPr>
          <a:xfrm>
            <a:off x="838201" y="365125"/>
            <a:ext cx="10515600" cy="1325563"/>
          </a:xfrm>
          <a:prstGeom prst="rect">
            <a:avLst/>
          </a:prstGeom>
          <a:effectLst>
            <a:outerShdw blurRad="50800" dist="38100" dir="8100000" algn="tr"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a:solidFill>
                  <a:schemeClr val="bg1"/>
                </a:solidFill>
                <a:latin typeface="Bauhaus 93" panose="04030905020B02020C02" pitchFamily="82" charset="0"/>
              </a:rPr>
              <a:t>Computer vision – Wrap-Up</a:t>
            </a:r>
          </a:p>
        </p:txBody>
      </p:sp>
      <p:sp>
        <p:nvSpPr>
          <p:cNvPr id="6" name="Content Placeholder 2">
            <a:extLst>
              <a:ext uri="{FF2B5EF4-FFF2-40B4-BE49-F238E27FC236}">
                <a16:creationId xmlns:a16="http://schemas.microsoft.com/office/drawing/2014/main" id="{10F7C55D-FACF-1C54-0E55-0704C24334D5}"/>
              </a:ext>
            </a:extLst>
          </p:cNvPr>
          <p:cNvSpPr txBox="1">
            <a:spLocks/>
          </p:cNvSpPr>
          <p:nvPr/>
        </p:nvSpPr>
        <p:spPr>
          <a:xfrm>
            <a:off x="838201" y="1825625"/>
            <a:ext cx="10515600" cy="4351338"/>
          </a:xfrm>
          <a:prstGeom prst="rect">
            <a:avLst/>
          </a:prstGeom>
          <a:effectLst>
            <a:outerShdw blurRad="50800" dist="38100" dir="8100000" algn="tr" rotWithShape="0">
              <a:prstClr val="black">
                <a:alpha val="40000"/>
              </a:prstClr>
            </a:outerShd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a:solidFill>
                  <a:schemeClr val="bg1"/>
                </a:solidFill>
              </a:rPr>
              <a:t>Model successfully trained</a:t>
            </a:r>
          </a:p>
          <a:p>
            <a:r>
              <a:rPr lang="en-CA">
                <a:solidFill>
                  <a:schemeClr val="bg1"/>
                </a:solidFill>
              </a:rPr>
              <a:t>Detects new data accurately</a:t>
            </a:r>
          </a:p>
          <a:p>
            <a:r>
              <a:rPr lang="en-CA">
                <a:solidFill>
                  <a:schemeClr val="bg1"/>
                </a:solidFill>
              </a:rPr>
              <a:t>Extract the raw coordinates of a deer within a frame with a center point then send it to the Arduino through serial communication</a:t>
            </a:r>
          </a:p>
        </p:txBody>
      </p:sp>
      <p:pic>
        <p:nvPicPr>
          <p:cNvPr id="7" name="Graphic 6">
            <a:extLst>
              <a:ext uri="{FF2B5EF4-FFF2-40B4-BE49-F238E27FC236}">
                <a16:creationId xmlns:a16="http://schemas.microsoft.com/office/drawing/2014/main" id="{D0EF84E9-AFAA-55BD-2DE1-091808A00B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56335" y="5443965"/>
            <a:ext cx="900905" cy="943805"/>
          </a:xfrm>
          <a:prstGeom prst="rect">
            <a:avLst/>
          </a:prstGeom>
          <a:effectLst>
            <a:outerShdw blurRad="76200" algn="ctr" rotWithShape="0">
              <a:prstClr val="black">
                <a:alpha val="11000"/>
              </a:prstClr>
            </a:outerShdw>
          </a:effectLst>
        </p:spPr>
      </p:pic>
      <p:pic>
        <p:nvPicPr>
          <p:cNvPr id="8" name="Picture 7" descr="A silhouette of a deer with antlers&#10;&#10;AI-generated content may be incorrect.">
            <a:extLst>
              <a:ext uri="{FF2B5EF4-FFF2-40B4-BE49-F238E27FC236}">
                <a16:creationId xmlns:a16="http://schemas.microsoft.com/office/drawing/2014/main" id="{410DD788-70FA-9B59-3BA8-15053EE792B3}"/>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flipH="1">
            <a:off x="838200" y="4823734"/>
            <a:ext cx="1731449" cy="2524245"/>
          </a:xfrm>
          <a:prstGeom prst="rect">
            <a:avLst/>
          </a:prstGeom>
          <a:effectLst>
            <a:innerShdw blurRad="114300">
              <a:prstClr val="black"/>
            </a:innerShdw>
          </a:effectLst>
        </p:spPr>
      </p:pic>
      <p:pic>
        <p:nvPicPr>
          <p:cNvPr id="9" name="Picture 8" descr="Google (Noto Color Emoji 16.0)">
            <a:extLst>
              <a:ext uri="{FF2B5EF4-FFF2-40B4-BE49-F238E27FC236}">
                <a16:creationId xmlns:a16="http://schemas.microsoft.com/office/drawing/2014/main" id="{B47C4C0A-49E0-40AA-5BFA-086079763370}"/>
              </a:ext>
            </a:extLst>
          </p:cNvPr>
          <p:cNvPicPr>
            <a:picLocks noChangeAspect="1"/>
          </p:cNvPicPr>
          <p:nvPr/>
        </p:nvPicPr>
        <p:blipFill>
          <a:blip r:embed="rId5"/>
          <a:stretch>
            <a:fillRect/>
          </a:stretch>
        </p:blipFill>
        <p:spPr>
          <a:xfrm rot="10800000">
            <a:off x="2168165" y="5655515"/>
            <a:ext cx="317370" cy="255090"/>
          </a:xfrm>
          <a:prstGeom prst="rect">
            <a:avLst/>
          </a:prstGeom>
        </p:spPr>
      </p:pic>
      <p:sp>
        <p:nvSpPr>
          <p:cNvPr id="10" name="Rectangle: Rounded Corners 9">
            <a:extLst>
              <a:ext uri="{FF2B5EF4-FFF2-40B4-BE49-F238E27FC236}">
                <a16:creationId xmlns:a16="http://schemas.microsoft.com/office/drawing/2014/main" id="{567E2319-F382-7DBA-3548-0642A504E711}"/>
              </a:ext>
            </a:extLst>
          </p:cNvPr>
          <p:cNvSpPr/>
          <p:nvPr/>
        </p:nvSpPr>
        <p:spPr>
          <a:xfrm>
            <a:off x="-14545909" y="0"/>
            <a:ext cx="14668457" cy="6858000"/>
          </a:xfrm>
          <a:prstGeom prst="roundRect">
            <a:avLst/>
          </a:prstGeom>
          <a:solidFill>
            <a:schemeClr val="tx1">
              <a:lumMod val="50000"/>
              <a:lumOff val="5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pic>
        <p:nvPicPr>
          <p:cNvPr id="11" name="Graphic 10">
            <a:extLst>
              <a:ext uri="{FF2B5EF4-FFF2-40B4-BE49-F238E27FC236}">
                <a16:creationId xmlns:a16="http://schemas.microsoft.com/office/drawing/2014/main" id="{0684EE5B-D4F2-C8B4-F90A-AD97B90A898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68593" y="5443965"/>
            <a:ext cx="900905" cy="943805"/>
          </a:xfrm>
          <a:prstGeom prst="rect">
            <a:avLst/>
          </a:prstGeom>
          <a:effectLst>
            <a:outerShdw blurRad="76200" algn="ctr" rotWithShape="0">
              <a:prstClr val="black">
                <a:alpha val="11000"/>
              </a:prstClr>
            </a:outerShdw>
          </a:effectLst>
        </p:spPr>
      </p:pic>
      <p:sp>
        <p:nvSpPr>
          <p:cNvPr id="12" name="Title 1">
            <a:extLst>
              <a:ext uri="{FF2B5EF4-FFF2-40B4-BE49-F238E27FC236}">
                <a16:creationId xmlns:a16="http://schemas.microsoft.com/office/drawing/2014/main" id="{754AB74B-4306-8A34-CA54-C5E909F54BF4}"/>
              </a:ext>
            </a:extLst>
          </p:cNvPr>
          <p:cNvSpPr txBox="1">
            <a:spLocks/>
          </p:cNvSpPr>
          <p:nvPr/>
        </p:nvSpPr>
        <p:spPr>
          <a:xfrm>
            <a:off x="-12962484" y="781485"/>
            <a:ext cx="11058427" cy="1194141"/>
          </a:xfrm>
          <a:prstGeom prst="rect">
            <a:avLst/>
          </a:prstGeom>
          <a:effectLst>
            <a:outerShdw blurRad="50800" dist="38100" dir="8100000" algn="tr"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a:latin typeface="Bauhaus 93" panose="04030905020B02020C02" pitchFamily="82" charset="0"/>
              </a:rPr>
              <a:t>Motor control for deterrents – Arduino Uno</a:t>
            </a:r>
          </a:p>
        </p:txBody>
      </p:sp>
      <p:sp>
        <p:nvSpPr>
          <p:cNvPr id="13" name="Content Placeholder 2">
            <a:extLst>
              <a:ext uri="{FF2B5EF4-FFF2-40B4-BE49-F238E27FC236}">
                <a16:creationId xmlns:a16="http://schemas.microsoft.com/office/drawing/2014/main" id="{3B13969F-EBE4-71D8-4E86-DFCDE402174D}"/>
              </a:ext>
            </a:extLst>
          </p:cNvPr>
          <p:cNvSpPr txBox="1">
            <a:spLocks/>
          </p:cNvSpPr>
          <p:nvPr/>
        </p:nvSpPr>
        <p:spPr>
          <a:xfrm>
            <a:off x="-12919749" y="2445856"/>
            <a:ext cx="10515600" cy="2998109"/>
          </a:xfrm>
          <a:prstGeom prst="rect">
            <a:avLst/>
          </a:prstGeom>
          <a:effectLst>
            <a:outerShdw blurRad="50800" dist="38100" dir="8100000" algn="tr" rotWithShape="0">
              <a:prstClr val="black">
                <a:alpha val="40000"/>
              </a:prstClr>
            </a:outerShd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a:t>Receive raw coordinates from the Raspberry pi 5</a:t>
            </a:r>
          </a:p>
          <a:p>
            <a:r>
              <a:rPr lang="en-CA"/>
              <a:t>Do conversions and map pixel coordinates to actual motors steps</a:t>
            </a:r>
          </a:p>
          <a:p>
            <a:r>
              <a:rPr lang="en-CA"/>
              <a:t>Turn on the laser and move the motors to deer location</a:t>
            </a:r>
          </a:p>
        </p:txBody>
      </p:sp>
    </p:spTree>
    <p:extLst>
      <p:ext uri="{BB962C8B-B14F-4D97-AF65-F5344CB8AC3E}">
        <p14:creationId xmlns:p14="http://schemas.microsoft.com/office/powerpoint/2010/main" val="3282713499"/>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DD110ADB-5EF3-2F4B-81FC-3A0B82BB19D9}"/>
            </a:ext>
          </a:extLst>
        </p:cNvPr>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867ABED4-BEB2-F78D-D4E0-AEB427FD3152}"/>
              </a:ext>
            </a:extLst>
          </p:cNvPr>
          <p:cNvSpPr/>
          <p:nvPr/>
        </p:nvSpPr>
        <p:spPr>
          <a:xfrm>
            <a:off x="-1392701" y="0"/>
            <a:ext cx="14977401" cy="6858000"/>
          </a:xfrm>
          <a:prstGeom prst="roundRect">
            <a:avLst/>
          </a:prstGeom>
          <a:solidFill>
            <a:schemeClr val="tx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31" name="Title 1">
            <a:extLst>
              <a:ext uri="{FF2B5EF4-FFF2-40B4-BE49-F238E27FC236}">
                <a16:creationId xmlns:a16="http://schemas.microsoft.com/office/drawing/2014/main" id="{223779C5-5C31-8D15-DD62-6CFF37F9AD08}"/>
              </a:ext>
            </a:extLst>
          </p:cNvPr>
          <p:cNvSpPr txBox="1">
            <a:spLocks/>
          </p:cNvSpPr>
          <p:nvPr/>
        </p:nvSpPr>
        <p:spPr>
          <a:xfrm>
            <a:off x="1027412" y="365125"/>
            <a:ext cx="10515600" cy="1325563"/>
          </a:xfrm>
          <a:prstGeom prst="rect">
            <a:avLst/>
          </a:prstGeom>
          <a:effectLst>
            <a:outerShdw blurRad="50800" dist="38100" dir="8100000" algn="tr"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a:solidFill>
                  <a:schemeClr val="bg1"/>
                </a:solidFill>
                <a:latin typeface="Bauhaus 93" panose="04030905020B02020C02" pitchFamily="82" charset="0"/>
              </a:rPr>
              <a:t>Computer vision – Wrap-Up</a:t>
            </a:r>
          </a:p>
        </p:txBody>
      </p:sp>
      <p:sp>
        <p:nvSpPr>
          <p:cNvPr id="32" name="Content Placeholder 2">
            <a:extLst>
              <a:ext uri="{FF2B5EF4-FFF2-40B4-BE49-F238E27FC236}">
                <a16:creationId xmlns:a16="http://schemas.microsoft.com/office/drawing/2014/main" id="{57077DD8-758D-B4E9-0C98-1C987C25A6EE}"/>
              </a:ext>
            </a:extLst>
          </p:cNvPr>
          <p:cNvSpPr txBox="1">
            <a:spLocks/>
          </p:cNvSpPr>
          <p:nvPr/>
        </p:nvSpPr>
        <p:spPr>
          <a:xfrm>
            <a:off x="1027412" y="1825625"/>
            <a:ext cx="10515600" cy="4351338"/>
          </a:xfrm>
          <a:prstGeom prst="rect">
            <a:avLst/>
          </a:prstGeom>
          <a:effectLst>
            <a:outerShdw blurRad="50800" dist="38100" dir="8100000" algn="tr" rotWithShape="0">
              <a:prstClr val="black">
                <a:alpha val="40000"/>
              </a:prstClr>
            </a:outerShd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a:solidFill>
                  <a:schemeClr val="bg1"/>
                </a:solidFill>
              </a:rPr>
              <a:t>Model successfully trained</a:t>
            </a:r>
          </a:p>
          <a:p>
            <a:r>
              <a:rPr lang="en-CA">
                <a:solidFill>
                  <a:schemeClr val="bg1"/>
                </a:solidFill>
              </a:rPr>
              <a:t>Detects new data accurately</a:t>
            </a:r>
          </a:p>
          <a:p>
            <a:r>
              <a:rPr lang="en-CA">
                <a:solidFill>
                  <a:schemeClr val="bg1"/>
                </a:solidFill>
              </a:rPr>
              <a:t>Extract the raw coordinates of a deer within a frame with a center point then send it to the Arduino through serial communication</a:t>
            </a:r>
          </a:p>
        </p:txBody>
      </p:sp>
      <p:pic>
        <p:nvPicPr>
          <p:cNvPr id="33" name="Graphic 32">
            <a:extLst>
              <a:ext uri="{FF2B5EF4-FFF2-40B4-BE49-F238E27FC236}">
                <a16:creationId xmlns:a16="http://schemas.microsoft.com/office/drawing/2014/main" id="{B0CF7CFF-B751-EC87-8541-226A595B30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5546" y="5443965"/>
            <a:ext cx="900905" cy="943805"/>
          </a:xfrm>
          <a:prstGeom prst="rect">
            <a:avLst/>
          </a:prstGeom>
          <a:effectLst>
            <a:outerShdw blurRad="76200" algn="ctr" rotWithShape="0">
              <a:prstClr val="black">
                <a:alpha val="11000"/>
              </a:prstClr>
            </a:outerShdw>
          </a:effectLst>
        </p:spPr>
      </p:pic>
      <p:pic>
        <p:nvPicPr>
          <p:cNvPr id="34" name="Picture 33" descr="A silhouette of a deer with antlers&#10;&#10;AI-generated content may be incorrect.">
            <a:extLst>
              <a:ext uri="{FF2B5EF4-FFF2-40B4-BE49-F238E27FC236}">
                <a16:creationId xmlns:a16="http://schemas.microsoft.com/office/drawing/2014/main" id="{BDBD39C2-6035-2F6D-E23E-31D05A8882BF}"/>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flipH="1">
            <a:off x="14723881" y="4823734"/>
            <a:ext cx="1731449" cy="2524245"/>
          </a:xfrm>
          <a:prstGeom prst="rect">
            <a:avLst/>
          </a:prstGeom>
          <a:effectLst>
            <a:innerShdw blurRad="114300">
              <a:prstClr val="black"/>
            </a:innerShdw>
          </a:effectLst>
        </p:spPr>
      </p:pic>
      <p:pic>
        <p:nvPicPr>
          <p:cNvPr id="35" name="Picture 34" descr="Google (Noto Color Emoji 16.0)">
            <a:extLst>
              <a:ext uri="{FF2B5EF4-FFF2-40B4-BE49-F238E27FC236}">
                <a16:creationId xmlns:a16="http://schemas.microsoft.com/office/drawing/2014/main" id="{89537AA7-1633-F8F1-AD49-195153323734}"/>
              </a:ext>
            </a:extLst>
          </p:cNvPr>
          <p:cNvPicPr>
            <a:picLocks noChangeAspect="1"/>
          </p:cNvPicPr>
          <p:nvPr/>
        </p:nvPicPr>
        <p:blipFill>
          <a:blip r:embed="rId6"/>
          <a:stretch>
            <a:fillRect/>
          </a:stretch>
        </p:blipFill>
        <p:spPr>
          <a:xfrm rot="10800000">
            <a:off x="16053846" y="5655515"/>
            <a:ext cx="317370" cy="255090"/>
          </a:xfrm>
          <a:prstGeom prst="rect">
            <a:avLst/>
          </a:prstGeom>
        </p:spPr>
      </p:pic>
      <p:sp>
        <p:nvSpPr>
          <p:cNvPr id="20" name="Rectangle: Rounded Corners 19">
            <a:extLst>
              <a:ext uri="{FF2B5EF4-FFF2-40B4-BE49-F238E27FC236}">
                <a16:creationId xmlns:a16="http://schemas.microsoft.com/office/drawing/2014/main" id="{B6357CAD-87F5-5643-BCC4-31F7EFC6B4D0}"/>
              </a:ext>
            </a:extLst>
          </p:cNvPr>
          <p:cNvSpPr/>
          <p:nvPr/>
        </p:nvSpPr>
        <p:spPr>
          <a:xfrm>
            <a:off x="-1392701" y="0"/>
            <a:ext cx="14977401" cy="6858000"/>
          </a:xfrm>
          <a:prstGeom prst="roundRect">
            <a:avLst/>
          </a:prstGeom>
          <a:solidFill>
            <a:schemeClr val="tx1">
              <a:lumMod val="50000"/>
              <a:lumOff val="5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pic>
        <p:nvPicPr>
          <p:cNvPr id="23" name="Graphic 22">
            <a:extLst>
              <a:ext uri="{FF2B5EF4-FFF2-40B4-BE49-F238E27FC236}">
                <a16:creationId xmlns:a16="http://schemas.microsoft.com/office/drawing/2014/main" id="{6283ABD7-3C82-9312-6ECA-FF401B9C251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56334" y="5443965"/>
            <a:ext cx="900905" cy="943805"/>
          </a:xfrm>
          <a:prstGeom prst="rect">
            <a:avLst/>
          </a:prstGeom>
          <a:effectLst>
            <a:outerShdw blurRad="76200" algn="ctr" rotWithShape="0">
              <a:prstClr val="black">
                <a:alpha val="11000"/>
              </a:prstClr>
            </a:outerShdw>
          </a:effectLst>
        </p:spPr>
      </p:pic>
      <p:sp>
        <p:nvSpPr>
          <p:cNvPr id="21" name="Title 1">
            <a:extLst>
              <a:ext uri="{FF2B5EF4-FFF2-40B4-BE49-F238E27FC236}">
                <a16:creationId xmlns:a16="http://schemas.microsoft.com/office/drawing/2014/main" id="{12AF0DD9-87D3-C370-E526-D1B0330E7A41}"/>
              </a:ext>
            </a:extLst>
          </p:cNvPr>
          <p:cNvSpPr>
            <a:spLocks noGrp="1"/>
          </p:cNvSpPr>
          <p:nvPr>
            <p:ph type="title"/>
          </p:nvPr>
        </p:nvSpPr>
        <p:spPr>
          <a:xfrm>
            <a:off x="838199" y="1027906"/>
            <a:ext cx="11058427" cy="1194141"/>
          </a:xfrm>
          <a:effectLst>
            <a:outerShdw blurRad="50800" dist="38100" dir="8100000" algn="tr" rotWithShape="0">
              <a:prstClr val="black">
                <a:alpha val="40000"/>
              </a:prstClr>
            </a:outerShdw>
          </a:effectLst>
        </p:spPr>
        <p:txBody>
          <a:bodyPr>
            <a:normAutofit/>
          </a:bodyPr>
          <a:lstStyle/>
          <a:p>
            <a:r>
              <a:rPr lang="en-CA">
                <a:latin typeface="Bauhaus 93" panose="04030905020B02020C02" pitchFamily="82" charset="0"/>
              </a:rPr>
              <a:t>Motor control for deterrents – Arduino Uno</a:t>
            </a:r>
          </a:p>
        </p:txBody>
      </p:sp>
      <p:sp>
        <p:nvSpPr>
          <p:cNvPr id="22" name="Content Placeholder 2">
            <a:extLst>
              <a:ext uri="{FF2B5EF4-FFF2-40B4-BE49-F238E27FC236}">
                <a16:creationId xmlns:a16="http://schemas.microsoft.com/office/drawing/2014/main" id="{68DF7DF2-631A-B3F2-3ACB-1D5EEFE6191E}"/>
              </a:ext>
            </a:extLst>
          </p:cNvPr>
          <p:cNvSpPr>
            <a:spLocks noGrp="1"/>
          </p:cNvSpPr>
          <p:nvPr>
            <p:ph idx="1"/>
          </p:nvPr>
        </p:nvSpPr>
        <p:spPr>
          <a:xfrm>
            <a:off x="838200" y="2488406"/>
            <a:ext cx="10515600" cy="2998109"/>
          </a:xfrm>
          <a:effectLst>
            <a:outerShdw blurRad="50800" dist="38100" dir="8100000" algn="tr" rotWithShape="0">
              <a:prstClr val="black">
                <a:alpha val="40000"/>
              </a:prstClr>
            </a:outerShdw>
          </a:effectLst>
        </p:spPr>
        <p:txBody>
          <a:bodyPr/>
          <a:lstStyle/>
          <a:p>
            <a:r>
              <a:rPr lang="en-CA"/>
              <a:t>Receive raw coordinates from the Raspberry pi 5</a:t>
            </a:r>
          </a:p>
          <a:p>
            <a:r>
              <a:rPr lang="en-CA"/>
              <a:t>Do conversions and map pixel coordinates to actual motors steps</a:t>
            </a:r>
          </a:p>
          <a:p>
            <a:r>
              <a:rPr lang="en-CA"/>
              <a:t>Turn on the laser and move the motors to deer location</a:t>
            </a:r>
          </a:p>
        </p:txBody>
      </p:sp>
    </p:spTree>
    <p:extLst>
      <p:ext uri="{BB962C8B-B14F-4D97-AF65-F5344CB8AC3E}">
        <p14:creationId xmlns:p14="http://schemas.microsoft.com/office/powerpoint/2010/main" val="40611883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C7DF3-684D-1DCC-D122-E92780FBA58E}"/>
              </a:ext>
            </a:extLst>
          </p:cNvPr>
          <p:cNvSpPr>
            <a:spLocks noGrp="1"/>
          </p:cNvSpPr>
          <p:nvPr>
            <p:ph type="title"/>
          </p:nvPr>
        </p:nvSpPr>
        <p:spPr>
          <a:xfrm>
            <a:off x="0" y="0"/>
            <a:ext cx="12192000" cy="6858000"/>
          </a:xfrm>
          <a:effectLst/>
        </p:spPr>
        <p:txBody>
          <a:bodyPr>
            <a:noAutofit/>
          </a:bodyPr>
          <a:lstStyle/>
          <a:p>
            <a:r>
              <a:rPr lang="en-CA" sz="25000" dirty="0">
                <a:latin typeface="Bauhaus 93"/>
              </a:rPr>
              <a:t>Finance</a:t>
            </a:r>
            <a:endParaRPr lang="en-CA" sz="25000" dirty="0">
              <a:latin typeface="Bauhaus 93" panose="04030905020B02020C02" pitchFamily="82" charset="0"/>
            </a:endParaRPr>
          </a:p>
        </p:txBody>
      </p:sp>
      <p:sp>
        <p:nvSpPr>
          <p:cNvPr id="3" name="Content Placeholder 2">
            <a:extLst>
              <a:ext uri="{FF2B5EF4-FFF2-40B4-BE49-F238E27FC236}">
                <a16:creationId xmlns:a16="http://schemas.microsoft.com/office/drawing/2014/main" id="{28B83B3E-9558-4D56-0253-D9F0EB7EE27A}"/>
              </a:ext>
            </a:extLst>
          </p:cNvPr>
          <p:cNvSpPr>
            <a:spLocks noGrp="1"/>
          </p:cNvSpPr>
          <p:nvPr>
            <p:ph idx="1"/>
          </p:nvPr>
        </p:nvSpPr>
        <p:spPr>
          <a:xfrm>
            <a:off x="-6661421" y="3057836"/>
            <a:ext cx="6166449" cy="2987915"/>
          </a:xfrm>
          <a:effectLst>
            <a:outerShdw blurRad="50800" dist="38100" dir="8100000" algn="tr" rotWithShape="0">
              <a:prstClr val="black">
                <a:alpha val="40000"/>
              </a:prstClr>
            </a:outerShdw>
          </a:effectLst>
        </p:spPr>
        <p:txBody>
          <a:bodyPr vert="horz" lIns="91440" tIns="45720" rIns="91440" bIns="45720" rtlCol="0" anchor="t">
            <a:normAutofit/>
          </a:bodyPr>
          <a:lstStyle/>
          <a:p>
            <a:r>
              <a:rPr lang="en-CA" dirty="0">
                <a:latin typeface="Arial"/>
                <a:cs typeface="Arial"/>
              </a:rPr>
              <a:t>Had a budget of $ 500 </a:t>
            </a:r>
          </a:p>
          <a:p>
            <a:r>
              <a:rPr lang="en-CA" dirty="0">
                <a:latin typeface="Arial"/>
                <a:cs typeface="Arial"/>
              </a:rPr>
              <a:t>We have spent $ 195 on parts</a:t>
            </a:r>
          </a:p>
          <a:p>
            <a:r>
              <a:rPr lang="en-CA" dirty="0">
                <a:latin typeface="Arial"/>
                <a:cs typeface="Arial"/>
              </a:rPr>
              <a:t>Managed to stay under our budget</a:t>
            </a:r>
          </a:p>
        </p:txBody>
      </p:sp>
      <p:pic>
        <p:nvPicPr>
          <p:cNvPr id="4" name="Graphic 3" descr="Money with solid fill">
            <a:extLst>
              <a:ext uri="{FF2B5EF4-FFF2-40B4-BE49-F238E27FC236}">
                <a16:creationId xmlns:a16="http://schemas.microsoft.com/office/drawing/2014/main" id="{0A02554E-A560-6685-17BC-F0E3956825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013292" y="1502229"/>
            <a:ext cx="3853542" cy="3853542"/>
          </a:xfrm>
          <a:prstGeom prst="rect">
            <a:avLst/>
          </a:prstGeom>
          <a:effectLst>
            <a:outerShdw blurRad="50800" dist="38100" dir="8100000" algn="tr" rotWithShape="0">
              <a:prstClr val="black">
                <a:alpha val="40000"/>
              </a:prstClr>
            </a:outerShdw>
          </a:effectLst>
        </p:spPr>
      </p:pic>
      <p:pic>
        <p:nvPicPr>
          <p:cNvPr id="6" name="Picture 5" descr="A red rectangle with a black background&#10;&#10;AI-generated content may be incorrect.">
            <a:extLst>
              <a:ext uri="{FF2B5EF4-FFF2-40B4-BE49-F238E27FC236}">
                <a16:creationId xmlns:a16="http://schemas.microsoft.com/office/drawing/2014/main" id="{62FB4040-1FE6-50D7-D0A5-C56D2E462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65480" y="3619149"/>
            <a:ext cx="551955" cy="561724"/>
          </a:xfrm>
          <a:prstGeom prst="rect">
            <a:avLst/>
          </a:prstGeom>
        </p:spPr>
      </p:pic>
      <p:sp>
        <p:nvSpPr>
          <p:cNvPr id="5" name="Oval 4">
            <a:extLst>
              <a:ext uri="{FF2B5EF4-FFF2-40B4-BE49-F238E27FC236}">
                <a16:creationId xmlns:a16="http://schemas.microsoft.com/office/drawing/2014/main" id="{02892637-02B6-9A96-1DAA-AC81147B91B2}"/>
              </a:ext>
            </a:extLst>
          </p:cNvPr>
          <p:cNvSpPr/>
          <p:nvPr/>
        </p:nvSpPr>
        <p:spPr>
          <a:xfrm>
            <a:off x="1790700" y="2123703"/>
            <a:ext cx="581025" cy="565735"/>
          </a:xfrm>
          <a:prstGeom prst="ellipse">
            <a:avLst/>
          </a:prstGeom>
          <a:solidFill>
            <a:srgbClr val="FF000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6801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6A698-4D6F-CBD2-4F9E-B684EE78F2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D339C2-6997-34D1-9400-7C4FE8F9A780}"/>
              </a:ext>
            </a:extLst>
          </p:cNvPr>
          <p:cNvSpPr>
            <a:spLocks noGrp="1"/>
          </p:cNvSpPr>
          <p:nvPr>
            <p:ph type="title"/>
          </p:nvPr>
        </p:nvSpPr>
        <p:spPr>
          <a:xfrm>
            <a:off x="924464" y="1323720"/>
            <a:ext cx="4941404" cy="1350411"/>
          </a:xfrm>
          <a:effectLst/>
        </p:spPr>
        <p:txBody>
          <a:bodyPr>
            <a:noAutofit/>
          </a:bodyPr>
          <a:lstStyle/>
          <a:p>
            <a:r>
              <a:rPr lang="en-CA" sz="5400" dirty="0">
                <a:latin typeface="Bauhaus 93"/>
              </a:rPr>
              <a:t>Finance</a:t>
            </a:r>
            <a:endParaRPr lang="en-CA" sz="5400" dirty="0">
              <a:latin typeface="Bauhaus 93" panose="04030905020B02020C02" pitchFamily="82" charset="0"/>
            </a:endParaRPr>
          </a:p>
        </p:txBody>
      </p:sp>
      <p:sp>
        <p:nvSpPr>
          <p:cNvPr id="3" name="Content Placeholder 2">
            <a:extLst>
              <a:ext uri="{FF2B5EF4-FFF2-40B4-BE49-F238E27FC236}">
                <a16:creationId xmlns:a16="http://schemas.microsoft.com/office/drawing/2014/main" id="{107415F8-B5AA-3C8D-EDDA-011CF81F18D3}"/>
              </a:ext>
            </a:extLst>
          </p:cNvPr>
          <p:cNvSpPr>
            <a:spLocks noGrp="1"/>
          </p:cNvSpPr>
          <p:nvPr>
            <p:ph idx="1"/>
          </p:nvPr>
        </p:nvSpPr>
        <p:spPr>
          <a:xfrm>
            <a:off x="838200" y="2781539"/>
            <a:ext cx="6166449" cy="2987915"/>
          </a:xfrm>
          <a:effectLst>
            <a:outerShdw blurRad="50800" dist="38100" dir="8100000" algn="tr" rotWithShape="0">
              <a:prstClr val="black">
                <a:alpha val="40000"/>
              </a:prstClr>
            </a:outerShdw>
          </a:effectLst>
        </p:spPr>
        <p:txBody>
          <a:bodyPr vert="horz" lIns="91440" tIns="45720" rIns="91440" bIns="45720" rtlCol="0" anchor="t">
            <a:normAutofit/>
          </a:bodyPr>
          <a:lstStyle/>
          <a:p>
            <a:r>
              <a:rPr lang="en-CA" dirty="0">
                <a:latin typeface="Arial"/>
                <a:cs typeface="Arial"/>
              </a:rPr>
              <a:t>Had a budget of $ 500 </a:t>
            </a:r>
          </a:p>
          <a:p>
            <a:r>
              <a:rPr lang="en-CA" dirty="0">
                <a:latin typeface="Arial"/>
                <a:cs typeface="Arial"/>
              </a:rPr>
              <a:t>We have spent $ 195 on parts</a:t>
            </a:r>
          </a:p>
          <a:p>
            <a:r>
              <a:rPr lang="en-CA" dirty="0">
                <a:latin typeface="Arial"/>
                <a:cs typeface="Arial"/>
              </a:rPr>
              <a:t>Managed to stay under our budget</a:t>
            </a:r>
          </a:p>
        </p:txBody>
      </p:sp>
      <p:pic>
        <p:nvPicPr>
          <p:cNvPr id="4" name="Graphic 3" descr="Money with solid fill">
            <a:extLst>
              <a:ext uri="{FF2B5EF4-FFF2-40B4-BE49-F238E27FC236}">
                <a16:creationId xmlns:a16="http://schemas.microsoft.com/office/drawing/2014/main" id="{66EE4F81-8413-E4DB-F3D6-7A53246D3F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00258" y="1323720"/>
            <a:ext cx="3853542" cy="3853542"/>
          </a:xfrm>
          <a:prstGeom prst="rect">
            <a:avLst/>
          </a:prstGeom>
          <a:effectLst>
            <a:outerShdw blurRad="50800" dist="38100" dir="8100000" algn="tr" rotWithShape="0">
              <a:prstClr val="black">
                <a:alpha val="40000"/>
              </a:prstClr>
            </a:outerShdw>
          </a:effectLst>
        </p:spPr>
      </p:pic>
      <p:pic>
        <p:nvPicPr>
          <p:cNvPr id="6" name="Picture 5" descr="A red rectangle with a black background&#10;&#10;AI-generated content may be incorrect.">
            <a:extLst>
              <a:ext uri="{FF2B5EF4-FFF2-40B4-BE49-F238E27FC236}">
                <a16:creationId xmlns:a16="http://schemas.microsoft.com/office/drawing/2014/main" id="{EFEE3B0B-DDE9-C6C4-388C-A5BE9C4E0A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2446" y="3440640"/>
            <a:ext cx="551955" cy="561724"/>
          </a:xfrm>
          <a:prstGeom prst="rect">
            <a:avLst/>
          </a:prstGeom>
        </p:spPr>
      </p:pic>
      <p:sp>
        <p:nvSpPr>
          <p:cNvPr id="5" name="Oval 4">
            <a:extLst>
              <a:ext uri="{FF2B5EF4-FFF2-40B4-BE49-F238E27FC236}">
                <a16:creationId xmlns:a16="http://schemas.microsoft.com/office/drawing/2014/main" id="{BBE31DFE-D262-C26E-9BCD-A6ECDA9FE567}"/>
              </a:ext>
            </a:extLst>
          </p:cNvPr>
          <p:cNvSpPr/>
          <p:nvPr/>
        </p:nvSpPr>
        <p:spPr>
          <a:xfrm>
            <a:off x="1378744" y="1714500"/>
            <a:ext cx="130969" cy="126748"/>
          </a:xfrm>
          <a:prstGeom prst="ellipse">
            <a:avLst/>
          </a:prstGeom>
          <a:solidFill>
            <a:srgbClr val="FF000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8029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German Army Aviation Corps - Wikipedia">
            <a:extLst>
              <a:ext uri="{FF2B5EF4-FFF2-40B4-BE49-F238E27FC236}">
                <a16:creationId xmlns:a16="http://schemas.microsoft.com/office/drawing/2014/main" id="{5AFA0EC8-23B8-7A12-C85C-620BE7E4A4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958" y="0"/>
            <a:ext cx="2961843" cy="40399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rmed Forces of Ukraine - Wikipedia">
            <a:extLst>
              <a:ext uri="{FF2B5EF4-FFF2-40B4-BE49-F238E27FC236}">
                <a16:creationId xmlns:a16="http://schemas.microsoft.com/office/drawing/2014/main" id="{B81D9B6A-B622-CC1A-3F36-C4C121FA32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9170" y="2604704"/>
            <a:ext cx="4253296" cy="42532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ACB708-F91F-100E-867B-3C498F634DD2}"/>
              </a:ext>
            </a:extLst>
          </p:cNvPr>
          <p:cNvSpPr txBox="1"/>
          <p:nvPr/>
        </p:nvSpPr>
        <p:spPr>
          <a:xfrm>
            <a:off x="955889" y="1192271"/>
            <a:ext cx="3341901" cy="646331"/>
          </a:xfrm>
          <a:prstGeom prst="rect">
            <a:avLst/>
          </a:prstGeom>
          <a:noFill/>
          <a:effectLst>
            <a:outerShdw blurRad="50800" dist="38100" dir="8100000" algn="tr" rotWithShape="0">
              <a:prstClr val="black">
                <a:alpha val="40000"/>
              </a:prstClr>
            </a:outerShdw>
          </a:effectLst>
        </p:spPr>
        <p:txBody>
          <a:bodyPr wrap="square" rtlCol="0">
            <a:spAutoFit/>
          </a:bodyPr>
          <a:lstStyle/>
          <a:p>
            <a:endParaRPr lang="en-US"/>
          </a:p>
          <a:p>
            <a:pPr marL="285750" indent="-285750">
              <a:buFont typeface="Arial" panose="020B0604020202020204" pitchFamily="34" charset="0"/>
              <a:buChar char="•"/>
            </a:pPr>
            <a:endParaRPr lang="en-US"/>
          </a:p>
        </p:txBody>
      </p:sp>
      <p:pic>
        <p:nvPicPr>
          <p:cNvPr id="3" name="Picture 2" descr="A red rectangle with a black background&#10;&#10;AI-generated content may be incorrect.">
            <a:extLst>
              <a:ext uri="{FF2B5EF4-FFF2-40B4-BE49-F238E27FC236}">
                <a16:creationId xmlns:a16="http://schemas.microsoft.com/office/drawing/2014/main" id="{D2A5ADD3-B0DC-9EAA-A1F3-CBEEBF6171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356" y="900215"/>
            <a:ext cx="4253296" cy="4253296"/>
          </a:xfrm>
          <a:prstGeom prst="rect">
            <a:avLst/>
          </a:prstGeom>
        </p:spPr>
      </p:pic>
      <p:sp>
        <p:nvSpPr>
          <p:cNvPr id="4" name="Rectangle 3">
            <a:extLst>
              <a:ext uri="{FF2B5EF4-FFF2-40B4-BE49-F238E27FC236}">
                <a16:creationId xmlns:a16="http://schemas.microsoft.com/office/drawing/2014/main" id="{28C6D4D9-CC9D-3A05-01F3-348CF786F2F5}"/>
              </a:ext>
            </a:extLst>
          </p:cNvPr>
          <p:cNvSpPr/>
          <p:nvPr/>
        </p:nvSpPr>
        <p:spPr>
          <a:xfrm rot="1182335">
            <a:off x="5660529" y="-1423020"/>
            <a:ext cx="414528" cy="994702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itle 1">
            <a:extLst>
              <a:ext uri="{FF2B5EF4-FFF2-40B4-BE49-F238E27FC236}">
                <a16:creationId xmlns:a16="http://schemas.microsoft.com/office/drawing/2014/main" id="{48B5075E-6E40-5C4A-A48A-1E8075810DC1}"/>
              </a:ext>
            </a:extLst>
          </p:cNvPr>
          <p:cNvSpPr txBox="1">
            <a:spLocks/>
          </p:cNvSpPr>
          <p:nvPr/>
        </p:nvSpPr>
        <p:spPr>
          <a:xfrm>
            <a:off x="3680470" y="-279320"/>
            <a:ext cx="4597400" cy="1325563"/>
          </a:xfrm>
          <a:prstGeom prst="rect">
            <a:avLst/>
          </a:prstGeom>
          <a:effectLst>
            <a:outerShdw blurRad="50800" dist="38100" dir="8100000" algn="tr"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solidFill>
                  <a:schemeClr val="bg1"/>
                </a:solidFill>
                <a:latin typeface="Bauhaus 93" panose="04030905020B02020C02" pitchFamily="82" charset="0"/>
              </a:rPr>
              <a:t>Final Remarks</a:t>
            </a:r>
            <a:endParaRPr lang="en-CA" sz="5400" dirty="0">
              <a:solidFill>
                <a:schemeClr val="bg1"/>
              </a:solidFill>
              <a:latin typeface="Bauhaus 93" panose="04030905020B02020C02" pitchFamily="82" charset="0"/>
            </a:endParaRPr>
          </a:p>
        </p:txBody>
      </p:sp>
    </p:spTree>
    <p:extLst>
      <p:ext uri="{BB962C8B-B14F-4D97-AF65-F5344CB8AC3E}">
        <p14:creationId xmlns:p14="http://schemas.microsoft.com/office/powerpoint/2010/main" val="12393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diagram of a chart&#10;&#10;AI-generated content may be incorrect.">
            <a:extLst>
              <a:ext uri="{FF2B5EF4-FFF2-40B4-BE49-F238E27FC236}">
                <a16:creationId xmlns:a16="http://schemas.microsoft.com/office/drawing/2014/main" id="{AFC7C6FE-7E3C-3170-67F9-962CE8968B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6935" y="4182996"/>
            <a:ext cx="1935065" cy="2675004"/>
          </a:xfrm>
          <a:prstGeom prst="rect">
            <a:avLst/>
          </a:prstGeom>
        </p:spPr>
      </p:pic>
      <p:pic>
        <p:nvPicPr>
          <p:cNvPr id="6" name="Picture 5" descr="A red circle on a wood surface&#10;&#10;AI-generated content may be incorrect.">
            <a:extLst>
              <a:ext uri="{FF2B5EF4-FFF2-40B4-BE49-F238E27FC236}">
                <a16:creationId xmlns:a16="http://schemas.microsoft.com/office/drawing/2014/main" id="{DAE3DAC2-D163-1848-7C4C-74647EDEA419}"/>
              </a:ext>
            </a:extLst>
          </p:cNvPr>
          <p:cNvPicPr>
            <a:picLocks noChangeAspect="1"/>
          </p:cNvPicPr>
          <p:nvPr/>
        </p:nvPicPr>
        <p:blipFill>
          <a:blip r:embed="rId4">
            <a:extLst>
              <a:ext uri="{28A0092B-C50C-407E-A947-70E740481C1C}">
                <a14:useLocalDpi xmlns:a14="http://schemas.microsoft.com/office/drawing/2010/main" val="0"/>
              </a:ext>
            </a:extLst>
          </a:blip>
          <a:srcRect t="25048" b="29086"/>
          <a:stretch>
            <a:fillRect/>
          </a:stretch>
        </p:blipFill>
        <p:spPr>
          <a:xfrm flipH="1">
            <a:off x="0" y="5635252"/>
            <a:ext cx="1300349" cy="1226916"/>
          </a:xfrm>
          <a:prstGeom prst="rect">
            <a:avLst/>
          </a:prstGeom>
        </p:spPr>
      </p:pic>
      <p:pic>
        <p:nvPicPr>
          <p:cNvPr id="9" name="Picture 8" descr="A group of people posing for a photo&#10;&#10;AI-generated content may be incorrect.">
            <a:extLst>
              <a:ext uri="{FF2B5EF4-FFF2-40B4-BE49-F238E27FC236}">
                <a16:creationId xmlns:a16="http://schemas.microsoft.com/office/drawing/2014/main" id="{0837F3EE-BF9A-B03E-15B9-32804C66A0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8848" y="1982249"/>
            <a:ext cx="3927817" cy="2945862"/>
          </a:xfrm>
          <a:prstGeom prst="rect">
            <a:avLst/>
          </a:prstGeom>
        </p:spPr>
      </p:pic>
      <p:pic>
        <p:nvPicPr>
          <p:cNvPr id="11" name="Picture 10" descr="A group of men in a room&#10;&#10;AI-generated content may be incorrect.">
            <a:extLst>
              <a:ext uri="{FF2B5EF4-FFF2-40B4-BE49-F238E27FC236}">
                <a16:creationId xmlns:a16="http://schemas.microsoft.com/office/drawing/2014/main" id="{650FCA24-58E6-1337-BCBF-815483F790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2211977" cy="1658983"/>
          </a:xfrm>
          <a:prstGeom prst="rect">
            <a:avLst/>
          </a:prstGeom>
        </p:spPr>
      </p:pic>
      <p:pic>
        <p:nvPicPr>
          <p:cNvPr id="13" name="Picture 12" descr="A person sitting in front of a graph&#10;&#10;AI-generated content may be incorrect.">
            <a:extLst>
              <a:ext uri="{FF2B5EF4-FFF2-40B4-BE49-F238E27FC236}">
                <a16:creationId xmlns:a16="http://schemas.microsoft.com/office/drawing/2014/main" id="{8681174C-EA14-574C-8D67-B45307B8CE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83371" y="5359454"/>
            <a:ext cx="2211977" cy="1658983"/>
          </a:xfrm>
          <a:prstGeom prst="rect">
            <a:avLst/>
          </a:prstGeom>
        </p:spPr>
      </p:pic>
      <p:pic>
        <p:nvPicPr>
          <p:cNvPr id="16" name="Picture 15" descr="A small screen with a number on it&#10;&#10;AI-generated content may be incorrect.">
            <a:extLst>
              <a:ext uri="{FF2B5EF4-FFF2-40B4-BE49-F238E27FC236}">
                <a16:creationId xmlns:a16="http://schemas.microsoft.com/office/drawing/2014/main" id="{0D60740E-3F47-66F8-A1A9-4CDE82BA6D37}"/>
              </a:ext>
            </a:extLst>
          </p:cNvPr>
          <p:cNvPicPr>
            <a:picLocks noChangeAspect="1"/>
          </p:cNvPicPr>
          <p:nvPr/>
        </p:nvPicPr>
        <p:blipFill>
          <a:blip r:embed="rId8">
            <a:extLst>
              <a:ext uri="{28A0092B-C50C-407E-A947-70E740481C1C}">
                <a14:useLocalDpi xmlns:a14="http://schemas.microsoft.com/office/drawing/2010/main" val="0"/>
              </a:ext>
            </a:extLst>
          </a:blip>
          <a:srcRect t="45899" b="10458"/>
          <a:stretch>
            <a:fillRect/>
          </a:stretch>
        </p:blipFill>
        <p:spPr>
          <a:xfrm>
            <a:off x="0" y="4546574"/>
            <a:ext cx="1700894" cy="989759"/>
          </a:xfrm>
          <a:prstGeom prst="rect">
            <a:avLst/>
          </a:prstGeom>
        </p:spPr>
      </p:pic>
      <p:pic>
        <p:nvPicPr>
          <p:cNvPr id="18" name="Picture 17" descr="A computer chip with a light on it&#10;&#10;AI-generated content may be incorrect.">
            <a:extLst>
              <a:ext uri="{FF2B5EF4-FFF2-40B4-BE49-F238E27FC236}">
                <a16:creationId xmlns:a16="http://schemas.microsoft.com/office/drawing/2014/main" id="{CB85D45E-4E09-B638-6B31-9195B96918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458" y="2585972"/>
            <a:ext cx="1700894" cy="2004956"/>
          </a:xfrm>
          <a:prstGeom prst="rect">
            <a:avLst/>
          </a:prstGeom>
        </p:spPr>
      </p:pic>
      <p:pic>
        <p:nvPicPr>
          <p:cNvPr id="20" name="Picture 19" descr="A person standing in front of a large screen&#10;&#10;AI-generated content may be incorrect.">
            <a:extLst>
              <a:ext uri="{FF2B5EF4-FFF2-40B4-BE49-F238E27FC236}">
                <a16:creationId xmlns:a16="http://schemas.microsoft.com/office/drawing/2014/main" id="{5AD5F7BE-57E6-B1DB-9295-B7DF4AD12B3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20063" y="0"/>
            <a:ext cx="2595284" cy="1461145"/>
          </a:xfrm>
          <a:prstGeom prst="rect">
            <a:avLst/>
          </a:prstGeom>
        </p:spPr>
      </p:pic>
      <p:pic>
        <p:nvPicPr>
          <p:cNvPr id="22" name="Picture 21" descr="A group of people in a classroom&#10;&#10;AI-generated content may be incorrect.">
            <a:extLst>
              <a:ext uri="{FF2B5EF4-FFF2-40B4-BE49-F238E27FC236}">
                <a16:creationId xmlns:a16="http://schemas.microsoft.com/office/drawing/2014/main" id="{F812541E-EEEA-F2B2-9D6D-7196A168E53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29368" y="2011080"/>
            <a:ext cx="1679522" cy="2239363"/>
          </a:xfrm>
          <a:prstGeom prst="rect">
            <a:avLst/>
          </a:prstGeom>
        </p:spPr>
      </p:pic>
      <p:pic>
        <p:nvPicPr>
          <p:cNvPr id="24" name="Picture 23" descr="A group of people in a room with computers&#10;&#10;AI-generated content may be incorrect.">
            <a:extLst>
              <a:ext uri="{FF2B5EF4-FFF2-40B4-BE49-F238E27FC236}">
                <a16:creationId xmlns:a16="http://schemas.microsoft.com/office/drawing/2014/main" id="{E1F77342-3434-5751-9117-82C15A588D3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23433" y="0"/>
            <a:ext cx="2157899" cy="1618424"/>
          </a:xfrm>
          <a:prstGeom prst="rect">
            <a:avLst/>
          </a:prstGeom>
        </p:spPr>
      </p:pic>
      <p:pic>
        <p:nvPicPr>
          <p:cNvPr id="26" name="Picture 25" descr="A group of people in a room with computers&#10;&#10;AI-generated content may be incorrect.">
            <a:extLst>
              <a:ext uri="{FF2B5EF4-FFF2-40B4-BE49-F238E27FC236}">
                <a16:creationId xmlns:a16="http://schemas.microsoft.com/office/drawing/2014/main" id="{328F076F-7EB1-1440-C8A5-EAE35575B63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89417" y="-19313"/>
            <a:ext cx="2466327" cy="1849745"/>
          </a:xfrm>
          <a:prstGeom prst="rect">
            <a:avLst/>
          </a:prstGeom>
        </p:spPr>
      </p:pic>
      <p:pic>
        <p:nvPicPr>
          <p:cNvPr id="28" name="Picture 27" descr="A group of people in a room with computers&#10;&#10;AI-generated content may be incorrect.">
            <a:extLst>
              <a:ext uri="{FF2B5EF4-FFF2-40B4-BE49-F238E27FC236}">
                <a16:creationId xmlns:a16="http://schemas.microsoft.com/office/drawing/2014/main" id="{E3B9A629-4AAE-7125-17F3-B7FB46652E4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446814" y="-1"/>
            <a:ext cx="2466327" cy="1849746"/>
          </a:xfrm>
          <a:prstGeom prst="rect">
            <a:avLst/>
          </a:prstGeom>
        </p:spPr>
      </p:pic>
      <p:pic>
        <p:nvPicPr>
          <p:cNvPr id="30" name="Picture 29" descr="A person standing in front of a projector screen&#10;&#10;AI-generated content may be incorrect.">
            <a:extLst>
              <a:ext uri="{FF2B5EF4-FFF2-40B4-BE49-F238E27FC236}">
                <a16:creationId xmlns:a16="http://schemas.microsoft.com/office/drawing/2014/main" id="{A648A766-7F64-AF03-12ED-FE2F472E768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770898" y="1658983"/>
            <a:ext cx="3058470" cy="1721919"/>
          </a:xfrm>
          <a:prstGeom prst="rect">
            <a:avLst/>
          </a:prstGeom>
        </p:spPr>
      </p:pic>
      <p:pic>
        <p:nvPicPr>
          <p:cNvPr id="32" name="Picture 31" descr="A person in a coat&#10;&#10;AI-generated content may be incorrect.">
            <a:extLst>
              <a:ext uri="{FF2B5EF4-FFF2-40B4-BE49-F238E27FC236}">
                <a16:creationId xmlns:a16="http://schemas.microsoft.com/office/drawing/2014/main" id="{0506F387-CD0A-4EB4-6A64-3D76E99A2C0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556151" y="5134561"/>
            <a:ext cx="2211977" cy="1670981"/>
          </a:xfrm>
          <a:prstGeom prst="rect">
            <a:avLst/>
          </a:prstGeom>
        </p:spPr>
      </p:pic>
      <p:pic>
        <p:nvPicPr>
          <p:cNvPr id="34" name="Picture 33" descr="A computer monitor with a picture of a rainbow&#10;&#10;AI-generated content may be incorrect.">
            <a:extLst>
              <a:ext uri="{FF2B5EF4-FFF2-40B4-BE49-F238E27FC236}">
                <a16:creationId xmlns:a16="http://schemas.microsoft.com/office/drawing/2014/main" id="{3B927E08-051C-E3FF-A9F1-E1FEE2879AA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798920" y="5134561"/>
            <a:ext cx="2595284" cy="1461145"/>
          </a:xfrm>
          <a:prstGeom prst="rect">
            <a:avLst/>
          </a:prstGeom>
        </p:spPr>
      </p:pic>
      <p:pic>
        <p:nvPicPr>
          <p:cNvPr id="36" name="Picture 35" descr="A close up of a sculpture&#10;&#10;AI-generated content may be incorrect.">
            <a:extLst>
              <a:ext uri="{FF2B5EF4-FFF2-40B4-BE49-F238E27FC236}">
                <a16:creationId xmlns:a16="http://schemas.microsoft.com/office/drawing/2014/main" id="{60BA2EF3-77D6-D79B-8EA3-37FFD5340F27}"/>
              </a:ext>
            </a:extLst>
          </p:cNvPr>
          <p:cNvPicPr>
            <a:picLocks noChangeAspect="1"/>
          </p:cNvPicPr>
          <p:nvPr/>
        </p:nvPicPr>
        <p:blipFill>
          <a:blip r:embed="rId18">
            <a:extLst>
              <a:ext uri="{28A0092B-C50C-407E-A947-70E740481C1C}">
                <a14:useLocalDpi xmlns:a14="http://schemas.microsoft.com/office/drawing/2010/main" val="0"/>
              </a:ext>
            </a:extLst>
          </a:blip>
          <a:srcRect t="12485" b="19894"/>
          <a:stretch>
            <a:fillRect/>
          </a:stretch>
        </p:blipFill>
        <p:spPr>
          <a:xfrm>
            <a:off x="8486422" y="4931373"/>
            <a:ext cx="1643415" cy="1973894"/>
          </a:xfrm>
          <a:prstGeom prst="rect">
            <a:avLst/>
          </a:prstGeom>
        </p:spPr>
      </p:pic>
      <p:pic>
        <p:nvPicPr>
          <p:cNvPr id="38" name="Picture 37" descr="A blue object on a white surface&#10;&#10;AI-generated content may be incorrect.">
            <a:extLst>
              <a:ext uri="{FF2B5EF4-FFF2-40B4-BE49-F238E27FC236}">
                <a16:creationId xmlns:a16="http://schemas.microsoft.com/office/drawing/2014/main" id="{B250253B-DD76-AE44-DB83-283C6859BC98}"/>
              </a:ext>
            </a:extLst>
          </p:cNvPr>
          <p:cNvPicPr>
            <a:picLocks noChangeAspect="1"/>
          </p:cNvPicPr>
          <p:nvPr/>
        </p:nvPicPr>
        <p:blipFill>
          <a:blip r:embed="rId19">
            <a:extLst>
              <a:ext uri="{28A0092B-C50C-407E-A947-70E740481C1C}">
                <a14:useLocalDpi xmlns:a14="http://schemas.microsoft.com/office/drawing/2010/main" val="0"/>
              </a:ext>
            </a:extLst>
          </a:blip>
          <a:srcRect l="24140" t="45145" b="4799"/>
          <a:stretch>
            <a:fillRect/>
          </a:stretch>
        </p:blipFill>
        <p:spPr>
          <a:xfrm>
            <a:off x="1674802" y="4111829"/>
            <a:ext cx="1378285" cy="1461145"/>
          </a:xfrm>
          <a:prstGeom prst="rect">
            <a:avLst/>
          </a:prstGeom>
        </p:spPr>
      </p:pic>
      <p:pic>
        <p:nvPicPr>
          <p:cNvPr id="40" name="Picture 39" descr="A computer equipment on a table&#10;&#10;AI-generated content may be incorrect.">
            <a:extLst>
              <a:ext uri="{FF2B5EF4-FFF2-40B4-BE49-F238E27FC236}">
                <a16:creationId xmlns:a16="http://schemas.microsoft.com/office/drawing/2014/main" id="{C7019A64-BA5B-B99F-DB48-D8EC9E6C0AA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7945" y="1604575"/>
            <a:ext cx="1839798" cy="1035806"/>
          </a:xfrm>
          <a:prstGeom prst="rect">
            <a:avLst/>
          </a:prstGeom>
        </p:spPr>
      </p:pic>
      <p:pic>
        <p:nvPicPr>
          <p:cNvPr id="42" name="Picture 41" descr="A whiteboard with writing on it&#10;&#10;AI-generated content may be incorrect.">
            <a:extLst>
              <a:ext uri="{FF2B5EF4-FFF2-40B4-BE49-F238E27FC236}">
                <a16:creationId xmlns:a16="http://schemas.microsoft.com/office/drawing/2014/main" id="{6592F268-1B17-F3E5-15F9-11E0CF8B845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140865" y="1490382"/>
            <a:ext cx="1988326" cy="1491245"/>
          </a:xfrm>
          <a:prstGeom prst="rect">
            <a:avLst/>
          </a:prstGeom>
        </p:spPr>
      </p:pic>
      <p:pic>
        <p:nvPicPr>
          <p:cNvPr id="44" name="Picture 43" descr="A laboratory equipment with several glasses&#10;&#10;AI-generated content may be incorrect.">
            <a:extLst>
              <a:ext uri="{FF2B5EF4-FFF2-40B4-BE49-F238E27FC236}">
                <a16:creationId xmlns:a16="http://schemas.microsoft.com/office/drawing/2014/main" id="{8AEDD506-9CE6-141C-EC30-F3DD32AEE08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835798" y="3220186"/>
            <a:ext cx="1404920" cy="1873227"/>
          </a:xfrm>
          <a:prstGeom prst="rect">
            <a:avLst/>
          </a:prstGeom>
        </p:spPr>
      </p:pic>
      <p:pic>
        <p:nvPicPr>
          <p:cNvPr id="46" name="Picture 45" descr="A hand holding a device with wires and a green light&#10;&#10;AI-generated content may be incorrect.">
            <a:extLst>
              <a:ext uri="{FF2B5EF4-FFF2-40B4-BE49-F238E27FC236}">
                <a16:creationId xmlns:a16="http://schemas.microsoft.com/office/drawing/2014/main" id="{775FD144-BDFD-D989-287D-65C9F41F476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402462" y="3508728"/>
            <a:ext cx="2243813" cy="1263267"/>
          </a:xfrm>
          <a:prstGeom prst="rect">
            <a:avLst/>
          </a:prstGeom>
        </p:spPr>
      </p:pic>
      <p:sp>
        <p:nvSpPr>
          <p:cNvPr id="47" name="TextBox 46">
            <a:extLst>
              <a:ext uri="{FF2B5EF4-FFF2-40B4-BE49-F238E27FC236}">
                <a16:creationId xmlns:a16="http://schemas.microsoft.com/office/drawing/2014/main" id="{D9713DE9-FE03-1C1F-6A59-8C6903C2E578}"/>
              </a:ext>
            </a:extLst>
          </p:cNvPr>
          <p:cNvSpPr txBox="1"/>
          <p:nvPr/>
        </p:nvSpPr>
        <p:spPr>
          <a:xfrm>
            <a:off x="1663665" y="3429000"/>
            <a:ext cx="1209362" cy="276999"/>
          </a:xfrm>
          <a:prstGeom prst="rect">
            <a:avLst/>
          </a:prstGeom>
          <a:noFill/>
        </p:spPr>
        <p:txBody>
          <a:bodyPr wrap="square" rtlCol="0">
            <a:spAutoFit/>
          </a:bodyPr>
          <a:lstStyle/>
          <a:p>
            <a:r>
              <a:rPr lang="en-US" sz="1200">
                <a:solidFill>
                  <a:schemeClr val="bg1"/>
                </a:solidFill>
              </a:rPr>
              <a:t>(Blown up PLC)</a:t>
            </a:r>
          </a:p>
        </p:txBody>
      </p:sp>
    </p:spTree>
    <p:extLst>
      <p:ext uri="{BB962C8B-B14F-4D97-AF65-F5344CB8AC3E}">
        <p14:creationId xmlns:p14="http://schemas.microsoft.com/office/powerpoint/2010/main" val="41385321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250"/>
                                        <p:tgtEl>
                                          <p:spTgt spid="20"/>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250"/>
                                        <p:tgtEl>
                                          <p:spTgt spid="24"/>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250"/>
                                        <p:tgtEl>
                                          <p:spTgt spid="26"/>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250"/>
                                        <p:tgtEl>
                                          <p:spTgt spid="40"/>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250"/>
                                        <p:tgtEl>
                                          <p:spTgt spid="42"/>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250"/>
                                        <p:tgtEl>
                                          <p:spTgt spid="9"/>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250"/>
                                        <p:tgtEl>
                                          <p:spTgt spid="30"/>
                                        </p:tgtEl>
                                      </p:cBhvr>
                                    </p:animEffect>
                                  </p:childTnLst>
                                </p:cTn>
                              </p:par>
                            </p:childTnLst>
                          </p:cTn>
                        </p:par>
                        <p:par>
                          <p:cTn id="40" fill="hold">
                            <p:stCondLst>
                              <p:cond delay="2250"/>
                            </p:stCondLst>
                            <p:childTnLst>
                              <p:par>
                                <p:cTn id="41" presetID="10" presetClass="entr" presetSubtype="0"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250"/>
                                        <p:tgtEl>
                                          <p:spTgt spid="18"/>
                                        </p:tgtEl>
                                      </p:cBhvr>
                                    </p:animEffect>
                                  </p:childTnLst>
                                </p:cTn>
                              </p:par>
                            </p:childTnLst>
                          </p:cTn>
                        </p:par>
                        <p:par>
                          <p:cTn id="44" fill="hold">
                            <p:stCondLst>
                              <p:cond delay="2500"/>
                            </p:stCondLst>
                            <p:childTnLst>
                              <p:par>
                                <p:cTn id="45" presetID="10" presetClass="entr" presetSubtype="0" fill="hold" grpId="0" nodeType="after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250"/>
                                        <p:tgtEl>
                                          <p:spTgt spid="47"/>
                                        </p:tgtEl>
                                      </p:cBhvr>
                                    </p:animEffect>
                                  </p:childTnLst>
                                </p:cTn>
                              </p:par>
                            </p:childTnLst>
                          </p:cTn>
                        </p:par>
                        <p:par>
                          <p:cTn id="48" fill="hold">
                            <p:stCondLst>
                              <p:cond delay="2750"/>
                            </p:stCondLst>
                            <p:childTnLst>
                              <p:par>
                                <p:cTn id="49" presetID="10" presetClass="entr" presetSubtype="0" fill="hold"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250"/>
                                        <p:tgtEl>
                                          <p:spTgt spid="44"/>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250"/>
                                        <p:tgtEl>
                                          <p:spTgt spid="22"/>
                                        </p:tgtEl>
                                      </p:cBhvr>
                                    </p:animEffect>
                                  </p:childTnLst>
                                </p:cTn>
                              </p:par>
                            </p:childTnLst>
                          </p:cTn>
                        </p:par>
                        <p:par>
                          <p:cTn id="56" fill="hold">
                            <p:stCondLst>
                              <p:cond delay="3250"/>
                            </p:stCondLst>
                            <p:childTnLst>
                              <p:par>
                                <p:cTn id="57" presetID="10" presetClass="entr" presetSubtype="0" fill="hold" nodeType="after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250"/>
                                        <p:tgtEl>
                                          <p:spTgt spid="16"/>
                                        </p:tgtEl>
                                      </p:cBhvr>
                                    </p:animEffect>
                                  </p:childTnLst>
                                </p:cTn>
                              </p:par>
                            </p:childTnLst>
                          </p:cTn>
                        </p:par>
                        <p:par>
                          <p:cTn id="60" fill="hold">
                            <p:stCondLst>
                              <p:cond delay="3500"/>
                            </p:stCondLst>
                            <p:childTnLst>
                              <p:par>
                                <p:cTn id="61" presetID="10" presetClass="entr" presetSubtype="0" fill="hold" nodeType="after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250"/>
                                        <p:tgtEl>
                                          <p:spTgt spid="38"/>
                                        </p:tgtEl>
                                      </p:cBhvr>
                                    </p:animEffect>
                                  </p:childTnLst>
                                </p:cTn>
                              </p:par>
                            </p:childTnLst>
                          </p:cTn>
                        </p:par>
                        <p:par>
                          <p:cTn id="64" fill="hold">
                            <p:stCondLst>
                              <p:cond delay="3750"/>
                            </p:stCondLst>
                            <p:childTnLst>
                              <p:par>
                                <p:cTn id="65" presetID="10" presetClass="entr" presetSubtype="0" fill="hold" nodeType="after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250"/>
                                        <p:tgtEl>
                                          <p:spTgt spid="46"/>
                                        </p:tgtEl>
                                      </p:cBhvr>
                                    </p:animEffect>
                                  </p:childTnLst>
                                </p:cTn>
                              </p:par>
                            </p:childTnLst>
                          </p:cTn>
                        </p:par>
                        <p:par>
                          <p:cTn id="68" fill="hold">
                            <p:stCondLst>
                              <p:cond delay="4000"/>
                            </p:stCondLst>
                            <p:childTnLst>
                              <p:par>
                                <p:cTn id="69" presetID="10" presetClass="entr" presetSubtype="0" fill="hold" nodeType="after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fade">
                                      <p:cBhvr>
                                        <p:cTn id="71" dur="250"/>
                                        <p:tgtEl>
                                          <p:spTgt spid="6"/>
                                        </p:tgtEl>
                                      </p:cBhvr>
                                    </p:animEffect>
                                  </p:childTnLst>
                                </p:cTn>
                              </p:par>
                            </p:childTnLst>
                          </p:cTn>
                        </p:par>
                        <p:par>
                          <p:cTn id="72" fill="hold">
                            <p:stCondLst>
                              <p:cond delay="4250"/>
                            </p:stCondLst>
                            <p:childTnLst>
                              <p:par>
                                <p:cTn id="73" presetID="10" presetClass="entr" presetSubtype="0"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250"/>
                                        <p:tgtEl>
                                          <p:spTgt spid="13"/>
                                        </p:tgtEl>
                                      </p:cBhvr>
                                    </p:animEffect>
                                  </p:childTnLst>
                                </p:cTn>
                              </p:par>
                            </p:childTnLst>
                          </p:cTn>
                        </p:par>
                        <p:par>
                          <p:cTn id="76" fill="hold">
                            <p:stCondLst>
                              <p:cond delay="4500"/>
                            </p:stCondLst>
                            <p:childTnLst>
                              <p:par>
                                <p:cTn id="77" presetID="10" presetClass="entr" presetSubtype="0" fill="hold" nodeType="after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fade">
                                      <p:cBhvr>
                                        <p:cTn id="79" dur="250"/>
                                        <p:tgtEl>
                                          <p:spTgt spid="32"/>
                                        </p:tgtEl>
                                      </p:cBhvr>
                                    </p:animEffect>
                                  </p:childTnLst>
                                </p:cTn>
                              </p:par>
                            </p:childTnLst>
                          </p:cTn>
                        </p:par>
                        <p:par>
                          <p:cTn id="80" fill="hold">
                            <p:stCondLst>
                              <p:cond delay="4750"/>
                            </p:stCondLst>
                            <p:childTnLst>
                              <p:par>
                                <p:cTn id="81" presetID="10" presetClass="entr" presetSubtype="0" fill="hold" nodeType="after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fade">
                                      <p:cBhvr>
                                        <p:cTn id="83" dur="250"/>
                                        <p:tgtEl>
                                          <p:spTgt spid="34"/>
                                        </p:tgtEl>
                                      </p:cBhvr>
                                    </p:animEffect>
                                  </p:childTnLst>
                                </p:cTn>
                              </p:par>
                            </p:childTnLst>
                          </p:cTn>
                        </p:par>
                        <p:par>
                          <p:cTn id="84" fill="hold">
                            <p:stCondLst>
                              <p:cond delay="5000"/>
                            </p:stCondLst>
                            <p:childTnLst>
                              <p:par>
                                <p:cTn id="85" presetID="10" presetClass="entr" presetSubtype="0" fill="hold" nodeType="after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fade">
                                      <p:cBhvr>
                                        <p:cTn id="87" dur="250"/>
                                        <p:tgtEl>
                                          <p:spTgt spid="36"/>
                                        </p:tgtEl>
                                      </p:cBhvr>
                                    </p:animEffect>
                                  </p:childTnLst>
                                </p:cTn>
                              </p:par>
                            </p:childTnLst>
                          </p:cTn>
                        </p:par>
                        <p:par>
                          <p:cTn id="88" fill="hold">
                            <p:stCondLst>
                              <p:cond delay="5250"/>
                            </p:stCondLst>
                            <p:childTnLst>
                              <p:par>
                                <p:cTn id="89" presetID="10" presetClass="entr" presetSubtype="0" fill="hold" nodeType="afterEffect">
                                  <p:stCondLst>
                                    <p:cond delay="0"/>
                                  </p:stCondLst>
                                  <p:childTnLst>
                                    <p:set>
                                      <p:cBhvr>
                                        <p:cTn id="90" dur="1" fill="hold">
                                          <p:stCondLst>
                                            <p:cond delay="0"/>
                                          </p:stCondLst>
                                        </p:cTn>
                                        <p:tgtEl>
                                          <p:spTgt spid="4"/>
                                        </p:tgtEl>
                                        <p:attrNameLst>
                                          <p:attrName>style.visibility</p:attrName>
                                        </p:attrNameLst>
                                      </p:cBhvr>
                                      <p:to>
                                        <p:strVal val="visible"/>
                                      </p:to>
                                    </p:set>
                                    <p:animEffect transition="in" filter="fade">
                                      <p:cBhvr>
                                        <p:cTn id="91"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FC6DAA2-D015-0B92-DD81-97005AC618F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6182905-36C5-3E49-AB2E-344683387CC1}"/>
              </a:ext>
            </a:extLst>
          </p:cNvPr>
          <p:cNvSpPr txBox="1"/>
          <p:nvPr/>
        </p:nvSpPr>
        <p:spPr>
          <a:xfrm>
            <a:off x="269934" y="0"/>
            <a:ext cx="12192000" cy="7478970"/>
          </a:xfrm>
          <a:prstGeom prst="rect">
            <a:avLst/>
          </a:prstGeom>
          <a:noFill/>
        </p:spPr>
        <p:txBody>
          <a:bodyPr wrap="square" rtlCol="0">
            <a:spAutoFit/>
          </a:bodyPr>
          <a:lstStyle/>
          <a:p>
            <a:r>
              <a:rPr lang="en-CA" sz="6000">
                <a:solidFill>
                  <a:schemeClr val="bg1"/>
                </a:solidFill>
                <a:latin typeface="Bell MT" panose="02020503060305020303" pitchFamily="18" charset="0"/>
              </a:rPr>
              <a:t>+			+			+			+			+</a:t>
            </a:r>
          </a:p>
          <a:p>
            <a:endParaRPr lang="en-CA" sz="6000">
              <a:solidFill>
                <a:schemeClr val="bg1"/>
              </a:solidFill>
              <a:latin typeface="Bell MT" panose="02020503060305020303" pitchFamily="18" charset="0"/>
            </a:endParaRPr>
          </a:p>
          <a:p>
            <a:endParaRPr lang="en-CA" sz="6000">
              <a:solidFill>
                <a:schemeClr val="bg1"/>
              </a:solidFill>
              <a:latin typeface="Bell MT" panose="02020503060305020303" pitchFamily="18" charset="0"/>
            </a:endParaRPr>
          </a:p>
          <a:p>
            <a:r>
              <a:rPr lang="en-CA" sz="6000">
                <a:solidFill>
                  <a:schemeClr val="bg1"/>
                </a:solidFill>
                <a:latin typeface="Bell MT" panose="02020503060305020303" pitchFamily="18" charset="0"/>
              </a:rPr>
              <a:t>			 																						</a:t>
            </a:r>
          </a:p>
          <a:p>
            <a:r>
              <a:rPr lang="en-CA" sz="6000">
                <a:solidFill>
                  <a:schemeClr val="bg1"/>
                </a:solidFill>
                <a:latin typeface="Bell MT" panose="02020503060305020303" pitchFamily="18" charset="0"/>
              </a:rPr>
              <a:t>												</a:t>
            </a:r>
          </a:p>
          <a:p>
            <a:r>
              <a:rPr lang="en-CA" sz="6000">
                <a:solidFill>
                  <a:schemeClr val="bg1"/>
                </a:solidFill>
                <a:latin typeface="Bell MT" panose="02020503060305020303" pitchFamily="18" charset="0"/>
              </a:rPr>
              <a:t>+			+			+			+			+	</a:t>
            </a:r>
          </a:p>
          <a:p>
            <a:endParaRPr lang="en-CA" sz="6000">
              <a:solidFill>
                <a:schemeClr val="bg1"/>
              </a:solidFill>
              <a:latin typeface="AMGDT" panose="02000400000000000000" pitchFamily="2" charset="0"/>
            </a:endParaRPr>
          </a:p>
        </p:txBody>
      </p:sp>
      <p:pic>
        <p:nvPicPr>
          <p:cNvPr id="8" name="Picture 7" descr="A red rectangle with a black background&#10;&#10;AI-generated content may be incorrect.">
            <a:extLst>
              <a:ext uri="{FF2B5EF4-FFF2-40B4-BE49-F238E27FC236}">
                <a16:creationId xmlns:a16="http://schemas.microsoft.com/office/drawing/2014/main" id="{FE7CDD1B-2D13-6012-16E2-7E08A840D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4868" y="4780292"/>
            <a:ext cx="962263" cy="962263"/>
          </a:xfrm>
          <a:prstGeom prst="rect">
            <a:avLst/>
          </a:prstGeom>
        </p:spPr>
      </p:pic>
      <p:sp>
        <p:nvSpPr>
          <p:cNvPr id="15" name="TextBox 14">
            <a:extLst>
              <a:ext uri="{FF2B5EF4-FFF2-40B4-BE49-F238E27FC236}">
                <a16:creationId xmlns:a16="http://schemas.microsoft.com/office/drawing/2014/main" id="{00664BCF-65F3-5E3B-CD06-3694298DE2D8}"/>
              </a:ext>
            </a:extLst>
          </p:cNvPr>
          <p:cNvSpPr txBox="1"/>
          <p:nvPr/>
        </p:nvSpPr>
        <p:spPr>
          <a:xfrm>
            <a:off x="0" y="1285875"/>
            <a:ext cx="12192000" cy="3323987"/>
          </a:xfrm>
          <a:prstGeom prst="rect">
            <a:avLst/>
          </a:prstGeom>
          <a:noFill/>
        </p:spPr>
        <p:txBody>
          <a:bodyPr wrap="square" rtlCol="0">
            <a:spAutoFit/>
          </a:bodyPr>
          <a:lstStyle/>
          <a:p>
            <a:pPr algn="ctr"/>
            <a:r>
              <a:rPr lang="en-CA" sz="10500">
                <a:solidFill>
                  <a:schemeClr val="bg1"/>
                </a:solidFill>
                <a:latin typeface="Bauhaus 93" panose="04030905020B02020C02" pitchFamily="82" charset="0"/>
              </a:rPr>
              <a:t>Your property’s safety is our priority</a:t>
            </a:r>
          </a:p>
        </p:txBody>
      </p:sp>
    </p:spTree>
    <p:extLst>
      <p:ext uri="{BB962C8B-B14F-4D97-AF65-F5344CB8AC3E}">
        <p14:creationId xmlns:p14="http://schemas.microsoft.com/office/powerpoint/2010/main" val="1664436112"/>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descr="A white symbol with a square on a black background&#10;&#10;AI-generated content may be incorrect.">
            <a:extLst>
              <a:ext uri="{FF2B5EF4-FFF2-40B4-BE49-F238E27FC236}">
                <a16:creationId xmlns:a16="http://schemas.microsoft.com/office/drawing/2014/main" id="{AD937756-54FE-4BB1-1DFB-32CA4C9F64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4540" y="3047540"/>
            <a:ext cx="762920" cy="762920"/>
          </a:xfrm>
          <a:prstGeom prst="rect">
            <a:avLst/>
          </a:prstGeom>
        </p:spPr>
      </p:pic>
      <p:pic>
        <p:nvPicPr>
          <p:cNvPr id="9" name="Picture 8" descr="A black and grey machine with red accents&#10;&#10;AI-generated content may be incorrect.">
            <a:extLst>
              <a:ext uri="{FF2B5EF4-FFF2-40B4-BE49-F238E27FC236}">
                <a16:creationId xmlns:a16="http://schemas.microsoft.com/office/drawing/2014/main" id="{59496551-CD8B-1841-939F-7619D4B449E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898761" y="-457658"/>
            <a:ext cx="3898761" cy="8536236"/>
          </a:xfrm>
          <a:prstGeom prst="rect">
            <a:avLst/>
          </a:prstGeom>
        </p:spPr>
      </p:pic>
      <p:sp>
        <p:nvSpPr>
          <p:cNvPr id="13" name="TextBox 12">
            <a:extLst>
              <a:ext uri="{FF2B5EF4-FFF2-40B4-BE49-F238E27FC236}">
                <a16:creationId xmlns:a16="http://schemas.microsoft.com/office/drawing/2014/main" id="{E63323D2-CE20-EC47-FFC0-07BA90468EA3}"/>
              </a:ext>
            </a:extLst>
          </p:cNvPr>
          <p:cNvSpPr txBox="1"/>
          <p:nvPr/>
        </p:nvSpPr>
        <p:spPr>
          <a:xfrm>
            <a:off x="12407900" y="1074509"/>
            <a:ext cx="12192000" cy="4708981"/>
          </a:xfrm>
          <a:prstGeom prst="rect">
            <a:avLst/>
          </a:prstGeom>
          <a:noFill/>
        </p:spPr>
        <p:txBody>
          <a:bodyPr wrap="square" rtlCol="0">
            <a:spAutoFit/>
          </a:bodyPr>
          <a:lstStyle/>
          <a:p>
            <a:r>
              <a:rPr lang="en-US" sz="30000">
                <a:solidFill>
                  <a:schemeClr val="bg1"/>
                </a:solidFill>
                <a:latin typeface="Bauhaus 93" panose="04030905020B02020C02" pitchFamily="82" charset="0"/>
              </a:rPr>
              <a:t>SENTRY</a:t>
            </a:r>
          </a:p>
        </p:txBody>
      </p:sp>
    </p:spTree>
    <p:extLst>
      <p:ext uri="{BB962C8B-B14F-4D97-AF65-F5344CB8AC3E}">
        <p14:creationId xmlns:p14="http://schemas.microsoft.com/office/powerpoint/2010/main" val="736171971"/>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EE89FFC-366B-AAB8-E0F7-6C0392797ADF}"/>
            </a:ext>
          </a:extLst>
        </p:cNvPr>
        <p:cNvGrpSpPr/>
        <p:nvPr/>
      </p:nvGrpSpPr>
      <p:grpSpPr>
        <a:xfrm>
          <a:off x="0" y="0"/>
          <a:ext cx="0" cy="0"/>
          <a:chOff x="0" y="0"/>
          <a:chExt cx="0" cy="0"/>
        </a:xfrm>
      </p:grpSpPr>
      <p:pic>
        <p:nvPicPr>
          <p:cNvPr id="11" name="Picture 10" descr="A white symbol with a square on a black background&#10;&#10;AI-generated content may be incorrect.">
            <a:extLst>
              <a:ext uri="{FF2B5EF4-FFF2-40B4-BE49-F238E27FC236}">
                <a16:creationId xmlns:a16="http://schemas.microsoft.com/office/drawing/2014/main" id="{FD566884-FBF1-AE4C-7DDD-77B244DBDD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4540" y="3047540"/>
            <a:ext cx="762920" cy="762920"/>
          </a:xfrm>
          <a:prstGeom prst="rect">
            <a:avLst/>
          </a:prstGeom>
        </p:spPr>
      </p:pic>
      <p:pic>
        <p:nvPicPr>
          <p:cNvPr id="12" name="Picture 11" descr="A red rectangle with a black background&#10;&#10;AI-generated content may be incorrect.">
            <a:extLst>
              <a:ext uri="{FF2B5EF4-FFF2-40B4-BE49-F238E27FC236}">
                <a16:creationId xmlns:a16="http://schemas.microsoft.com/office/drawing/2014/main" id="{78A7A693-7727-AC28-2CAF-D5264EF7BC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4540" y="3047541"/>
            <a:ext cx="762920" cy="762920"/>
          </a:xfrm>
          <a:prstGeom prst="rect">
            <a:avLst/>
          </a:prstGeom>
        </p:spPr>
      </p:pic>
      <p:pic>
        <p:nvPicPr>
          <p:cNvPr id="9" name="Picture 8" descr="A black and grey machine with red accents&#10;&#10;AI-generated content may be incorrect.">
            <a:extLst>
              <a:ext uri="{FF2B5EF4-FFF2-40B4-BE49-F238E27FC236}">
                <a16:creationId xmlns:a16="http://schemas.microsoft.com/office/drawing/2014/main" id="{AD42BCF7-1A7A-A6BC-A6CD-2F5EAAD63B1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898761" y="-457658"/>
            <a:ext cx="3898761" cy="8536236"/>
          </a:xfrm>
          <a:prstGeom prst="rect">
            <a:avLst/>
          </a:prstGeom>
        </p:spPr>
      </p:pic>
      <p:sp>
        <p:nvSpPr>
          <p:cNvPr id="13" name="TextBox 12">
            <a:extLst>
              <a:ext uri="{FF2B5EF4-FFF2-40B4-BE49-F238E27FC236}">
                <a16:creationId xmlns:a16="http://schemas.microsoft.com/office/drawing/2014/main" id="{0030C977-E3F2-2C07-16F4-FCE50760D06A}"/>
              </a:ext>
            </a:extLst>
          </p:cNvPr>
          <p:cNvSpPr txBox="1"/>
          <p:nvPr/>
        </p:nvSpPr>
        <p:spPr>
          <a:xfrm>
            <a:off x="12407900" y="1074509"/>
            <a:ext cx="12192000" cy="4708981"/>
          </a:xfrm>
          <a:prstGeom prst="rect">
            <a:avLst/>
          </a:prstGeom>
          <a:noFill/>
        </p:spPr>
        <p:txBody>
          <a:bodyPr wrap="square" rtlCol="0">
            <a:spAutoFit/>
          </a:bodyPr>
          <a:lstStyle/>
          <a:p>
            <a:r>
              <a:rPr lang="en-US" sz="30000">
                <a:solidFill>
                  <a:schemeClr val="bg1"/>
                </a:solidFill>
                <a:latin typeface="Bauhaus 93" panose="04030905020B02020C02" pitchFamily="82" charset="0"/>
              </a:rPr>
              <a:t>SENTRY</a:t>
            </a:r>
          </a:p>
        </p:txBody>
      </p:sp>
    </p:spTree>
    <p:extLst>
      <p:ext uri="{BB962C8B-B14F-4D97-AF65-F5344CB8AC3E}">
        <p14:creationId xmlns:p14="http://schemas.microsoft.com/office/powerpoint/2010/main" val="50889978"/>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xit" presetSubtype="0" fill="hold" nodeType="withEffect">
                                  <p:stCondLst>
                                    <p:cond delay="250"/>
                                  </p:stCondLst>
                                  <p:childTnLst>
                                    <p:animEffect transition="out" filter="fade">
                                      <p:cBhvr>
                                        <p:cTn id="9" dur="750"/>
                                        <p:tgtEl>
                                          <p:spTgt spid="11"/>
                                        </p:tgtEl>
                                      </p:cBhvr>
                                    </p:animEffect>
                                    <p:set>
                                      <p:cBhvr>
                                        <p:cTn id="10" dur="1" fill="hold">
                                          <p:stCondLst>
                                            <p:cond delay="74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8DF68D0-1ED7-E881-6F25-C7A80BD312C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9633B44-4B7E-0AA6-E378-A9F75903C6C4}"/>
              </a:ext>
            </a:extLst>
          </p:cNvPr>
          <p:cNvSpPr txBox="1"/>
          <p:nvPr/>
        </p:nvSpPr>
        <p:spPr>
          <a:xfrm>
            <a:off x="187741" y="0"/>
            <a:ext cx="12192000" cy="7478970"/>
          </a:xfrm>
          <a:prstGeom prst="rect">
            <a:avLst/>
          </a:prstGeom>
          <a:noFill/>
        </p:spPr>
        <p:txBody>
          <a:bodyPr wrap="square" rtlCol="0">
            <a:spAutoFit/>
          </a:bodyPr>
          <a:lstStyle/>
          <a:p>
            <a:r>
              <a:rPr lang="en-CA" sz="6000">
                <a:solidFill>
                  <a:schemeClr val="bg1"/>
                </a:solidFill>
                <a:latin typeface="Bell MT" panose="02020503060305020303" pitchFamily="18" charset="0"/>
              </a:rPr>
              <a:t>+			+			+			+			+</a:t>
            </a:r>
          </a:p>
          <a:p>
            <a:endParaRPr lang="en-CA" sz="6000">
              <a:solidFill>
                <a:schemeClr val="bg1"/>
              </a:solidFill>
              <a:latin typeface="Bell MT" panose="02020503060305020303" pitchFamily="18" charset="0"/>
            </a:endParaRPr>
          </a:p>
          <a:p>
            <a:endParaRPr lang="en-CA" sz="6000">
              <a:solidFill>
                <a:schemeClr val="bg1"/>
              </a:solidFill>
              <a:latin typeface="Bell MT" panose="02020503060305020303" pitchFamily="18" charset="0"/>
            </a:endParaRPr>
          </a:p>
          <a:p>
            <a:r>
              <a:rPr lang="en-CA" sz="6000">
                <a:solidFill>
                  <a:schemeClr val="bg1"/>
                </a:solidFill>
                <a:latin typeface="Bell MT" panose="02020503060305020303" pitchFamily="18" charset="0"/>
              </a:rPr>
              <a:t>+			+			+			+			+			 										</a:t>
            </a:r>
          </a:p>
          <a:p>
            <a:r>
              <a:rPr lang="en-CA" sz="6000">
                <a:solidFill>
                  <a:schemeClr val="bg1"/>
                </a:solidFill>
                <a:latin typeface="Bell MT" panose="02020503060305020303" pitchFamily="18" charset="0"/>
              </a:rPr>
              <a:t>												</a:t>
            </a:r>
          </a:p>
          <a:p>
            <a:r>
              <a:rPr lang="en-CA" sz="6000">
                <a:solidFill>
                  <a:schemeClr val="bg1"/>
                </a:solidFill>
                <a:latin typeface="Bell MT" panose="02020503060305020303" pitchFamily="18" charset="0"/>
              </a:rPr>
              <a:t>+			+						+			+	</a:t>
            </a:r>
          </a:p>
          <a:p>
            <a:endParaRPr lang="en-CA" sz="6000">
              <a:solidFill>
                <a:schemeClr val="bg1"/>
              </a:solidFill>
              <a:latin typeface="AMGDT" panose="02000400000000000000" pitchFamily="2" charset="0"/>
            </a:endParaRPr>
          </a:p>
        </p:txBody>
      </p:sp>
      <p:pic>
        <p:nvPicPr>
          <p:cNvPr id="9" name="Picture 8" descr="A black and grey machine with red accents&#10;&#10;AI-generated content may be incorrect.">
            <a:extLst>
              <a:ext uri="{FF2B5EF4-FFF2-40B4-BE49-F238E27FC236}">
                <a16:creationId xmlns:a16="http://schemas.microsoft.com/office/drawing/2014/main" id="{EA27FBFD-ABCA-DE81-1150-FCBCE3623F7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279859"/>
            <a:ext cx="4623371" cy="10122751"/>
          </a:xfrm>
          <a:prstGeom prst="rect">
            <a:avLst/>
          </a:prstGeom>
        </p:spPr>
      </p:pic>
      <p:pic>
        <p:nvPicPr>
          <p:cNvPr id="12" name="Picture 11" descr="A red rectangle with a black background&#10;&#10;AI-generated content may be incorrect.">
            <a:extLst>
              <a:ext uri="{FF2B5EF4-FFF2-40B4-BE49-F238E27FC236}">
                <a16:creationId xmlns:a16="http://schemas.microsoft.com/office/drawing/2014/main" id="{6A89BD42-EAEA-1C18-11E6-98F981B503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4540" y="5276036"/>
            <a:ext cx="762920" cy="762920"/>
          </a:xfrm>
          <a:prstGeom prst="rect">
            <a:avLst/>
          </a:prstGeom>
        </p:spPr>
      </p:pic>
      <p:sp>
        <p:nvSpPr>
          <p:cNvPr id="13" name="TextBox 12">
            <a:extLst>
              <a:ext uri="{FF2B5EF4-FFF2-40B4-BE49-F238E27FC236}">
                <a16:creationId xmlns:a16="http://schemas.microsoft.com/office/drawing/2014/main" id="{EEE7E885-0412-DB63-D45D-A19B89E79EDE}"/>
              </a:ext>
            </a:extLst>
          </p:cNvPr>
          <p:cNvSpPr txBox="1"/>
          <p:nvPr/>
        </p:nvSpPr>
        <p:spPr>
          <a:xfrm>
            <a:off x="0" y="1200504"/>
            <a:ext cx="12192000" cy="4708981"/>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30000">
                <a:solidFill>
                  <a:schemeClr val="bg1"/>
                </a:solidFill>
                <a:latin typeface="Bauhaus 93" panose="04030905020B02020C02" pitchFamily="82" charset="0"/>
              </a:rPr>
              <a:t>SENTRY</a:t>
            </a:r>
          </a:p>
        </p:txBody>
      </p:sp>
    </p:spTree>
    <p:extLst>
      <p:ext uri="{BB962C8B-B14F-4D97-AF65-F5344CB8AC3E}">
        <p14:creationId xmlns:p14="http://schemas.microsoft.com/office/powerpoint/2010/main" val="2292575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25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person in a suit&#10;&#10;AI-generated content may be incorrect.">
            <a:extLst>
              <a:ext uri="{FF2B5EF4-FFF2-40B4-BE49-F238E27FC236}">
                <a16:creationId xmlns:a16="http://schemas.microsoft.com/office/drawing/2014/main" id="{EC7BF650-BA92-8133-DC2E-B538996016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0" y="-9144"/>
            <a:ext cx="4572000" cy="6858000"/>
          </a:xfrm>
          <a:prstGeom prst="rect">
            <a:avLst/>
          </a:prstGeom>
        </p:spPr>
      </p:pic>
      <p:pic>
        <p:nvPicPr>
          <p:cNvPr id="5" name="Picture 4" descr="A person in a suit&#10;&#10;AI-generated content may be incorrect.">
            <a:extLst>
              <a:ext uri="{FF2B5EF4-FFF2-40B4-BE49-F238E27FC236}">
                <a16:creationId xmlns:a16="http://schemas.microsoft.com/office/drawing/2014/main" id="{32856EB1-05B8-80B6-99D9-FE7E298AC36E}"/>
              </a:ext>
            </a:extLst>
          </p:cNvPr>
          <p:cNvPicPr>
            <a:picLocks noChangeAspect="1"/>
          </p:cNvPicPr>
          <p:nvPr/>
        </p:nvPicPr>
        <p:blipFill>
          <a:blip r:embed="rId4">
            <a:extLst>
              <a:ext uri="{28A0092B-C50C-407E-A947-70E740481C1C}">
                <a14:useLocalDpi xmlns:a14="http://schemas.microsoft.com/office/drawing/2010/main" val="0"/>
              </a:ext>
            </a:extLst>
          </a:blip>
          <a:srcRect l="14188" r="12643"/>
          <a:stretch>
            <a:fillRect/>
          </a:stretch>
        </p:blipFill>
        <p:spPr>
          <a:xfrm>
            <a:off x="-1" y="-9144"/>
            <a:ext cx="4427621" cy="6858000"/>
          </a:xfrm>
          <a:prstGeom prst="rect">
            <a:avLst/>
          </a:prstGeom>
        </p:spPr>
      </p:pic>
      <p:sp>
        <p:nvSpPr>
          <p:cNvPr id="6" name="Rectangle 5">
            <a:extLst>
              <a:ext uri="{FF2B5EF4-FFF2-40B4-BE49-F238E27FC236}">
                <a16:creationId xmlns:a16="http://schemas.microsoft.com/office/drawing/2014/main" id="{51CECDD6-B6C3-5AC0-8FC1-3364D8A9E2CD}"/>
              </a:ext>
            </a:extLst>
          </p:cNvPr>
          <p:cNvSpPr/>
          <p:nvPr/>
        </p:nvSpPr>
        <p:spPr>
          <a:xfrm>
            <a:off x="-1" y="-9144"/>
            <a:ext cx="12192001" cy="6867144"/>
          </a:xfrm>
          <a:prstGeom prst="rect">
            <a:avLst/>
          </a:prstGeom>
          <a:solidFill>
            <a:schemeClr val="tx1">
              <a:lumMod val="95000"/>
              <a:lumOff val="5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A84C21B5-D5B4-4B11-C1EC-B99A11C20573}"/>
              </a:ext>
            </a:extLst>
          </p:cNvPr>
          <p:cNvSpPr>
            <a:spLocks noGrp="1"/>
          </p:cNvSpPr>
          <p:nvPr>
            <p:ph type="title"/>
          </p:nvPr>
        </p:nvSpPr>
        <p:spPr>
          <a:xfrm>
            <a:off x="4151672" y="2505456"/>
            <a:ext cx="3888653" cy="1325563"/>
          </a:xfrm>
        </p:spPr>
        <p:txBody>
          <a:bodyPr>
            <a:noAutofit/>
          </a:bodyPr>
          <a:lstStyle/>
          <a:p>
            <a:pPr algn="ctr"/>
            <a:r>
              <a:rPr lang="en-US" sz="7200">
                <a:solidFill>
                  <a:srgbClr val="C00000"/>
                </a:solidFill>
                <a:latin typeface="Bauhaus 93" panose="04030905020B02020C02" pitchFamily="82" charset="0"/>
              </a:rPr>
              <a:t>Our Team</a:t>
            </a:r>
          </a:p>
        </p:txBody>
      </p:sp>
      <p:sp>
        <p:nvSpPr>
          <p:cNvPr id="7" name="TextBox 6">
            <a:extLst>
              <a:ext uri="{FF2B5EF4-FFF2-40B4-BE49-F238E27FC236}">
                <a16:creationId xmlns:a16="http://schemas.microsoft.com/office/drawing/2014/main" id="{28DAD932-9E90-13A4-DB2E-7CB8AEAE2098}"/>
              </a:ext>
            </a:extLst>
          </p:cNvPr>
          <p:cNvSpPr txBox="1"/>
          <p:nvPr/>
        </p:nvSpPr>
        <p:spPr>
          <a:xfrm>
            <a:off x="0" y="6126325"/>
            <a:ext cx="1927622" cy="646331"/>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i="1">
                <a:solidFill>
                  <a:schemeClr val="bg1">
                    <a:lumMod val="75000"/>
                  </a:schemeClr>
                </a:solidFill>
                <a:latin typeface="Arial" panose="020B0604020202020204" pitchFamily="34" charset="0"/>
                <a:cs typeface="Arial" panose="020B0604020202020204" pitchFamily="34" charset="0"/>
              </a:rPr>
              <a:t>Mark Gladkevitch</a:t>
            </a:r>
          </a:p>
        </p:txBody>
      </p:sp>
      <p:sp>
        <p:nvSpPr>
          <p:cNvPr id="8" name="TextBox 7">
            <a:extLst>
              <a:ext uri="{FF2B5EF4-FFF2-40B4-BE49-F238E27FC236}">
                <a16:creationId xmlns:a16="http://schemas.microsoft.com/office/drawing/2014/main" id="{84413A42-AC23-A3B6-5388-3F001F78EDCC}"/>
              </a:ext>
            </a:extLst>
          </p:cNvPr>
          <p:cNvSpPr txBox="1"/>
          <p:nvPr/>
        </p:nvSpPr>
        <p:spPr>
          <a:xfrm>
            <a:off x="10084222" y="6126325"/>
            <a:ext cx="1927622" cy="646331"/>
          </a:xfrm>
          <a:prstGeom prst="rect">
            <a:avLst/>
          </a:prstGeom>
          <a:noFill/>
          <a:effectLst>
            <a:outerShdw blurRad="50800" dist="38100" dir="8100000" algn="tr" rotWithShape="0">
              <a:prstClr val="black">
                <a:alpha val="40000"/>
              </a:prstClr>
            </a:outerShdw>
          </a:effectLst>
        </p:spPr>
        <p:txBody>
          <a:bodyPr wrap="square" rtlCol="0">
            <a:spAutoFit/>
          </a:bodyPr>
          <a:lstStyle/>
          <a:p>
            <a:pPr algn="r"/>
            <a:r>
              <a:rPr lang="en-US" i="1">
                <a:solidFill>
                  <a:schemeClr val="bg1">
                    <a:lumMod val="75000"/>
                  </a:schemeClr>
                </a:solidFill>
                <a:latin typeface="Arial" panose="020B0604020202020204" pitchFamily="34" charset="0"/>
                <a:cs typeface="Arial" panose="020B0604020202020204" pitchFamily="34" charset="0"/>
              </a:rPr>
              <a:t>Amaziah Kinavuidi</a:t>
            </a:r>
          </a:p>
        </p:txBody>
      </p:sp>
    </p:spTree>
    <p:extLst>
      <p:ext uri="{BB962C8B-B14F-4D97-AF65-F5344CB8AC3E}">
        <p14:creationId xmlns:p14="http://schemas.microsoft.com/office/powerpoint/2010/main" val="37801082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a:extLst>
            <a:ext uri="{FF2B5EF4-FFF2-40B4-BE49-F238E27FC236}">
              <a16:creationId xmlns:a16="http://schemas.microsoft.com/office/drawing/2014/main" id="{D5075E73-26A3-F4E0-1335-3D148B1B23D6}"/>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0830A845-8AEC-55D2-334B-032AD14396BB}"/>
              </a:ext>
            </a:extLst>
          </p:cNvPr>
          <p:cNvSpPr/>
          <p:nvPr/>
        </p:nvSpPr>
        <p:spPr>
          <a:xfrm rot="20838754">
            <a:off x="1075998" y="8639329"/>
            <a:ext cx="14643100" cy="5399781"/>
          </a:xfrm>
          <a:prstGeom prst="rect">
            <a:avLst/>
          </a:prstGeom>
          <a:solidFill>
            <a:schemeClr val="tx1">
              <a:lumMod val="75000"/>
              <a:lumOff val="25000"/>
            </a:schemeClr>
          </a:solidFill>
          <a:effectLst>
            <a:outerShdw blurRad="50800" dist="38100" dir="10800000" algn="r"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CA"/>
          </a:p>
        </p:txBody>
      </p:sp>
      <p:grpSp>
        <p:nvGrpSpPr>
          <p:cNvPr id="16" name="Group 15">
            <a:extLst>
              <a:ext uri="{FF2B5EF4-FFF2-40B4-BE49-F238E27FC236}">
                <a16:creationId xmlns:a16="http://schemas.microsoft.com/office/drawing/2014/main" id="{1767C4C3-51EB-E819-6E62-902CB1BBA5EC}"/>
              </a:ext>
            </a:extLst>
          </p:cNvPr>
          <p:cNvGrpSpPr/>
          <p:nvPr/>
        </p:nvGrpSpPr>
        <p:grpSpPr>
          <a:xfrm rot="20549690">
            <a:off x="-8277497" y="9711493"/>
            <a:ext cx="27317941" cy="7853208"/>
            <a:chOff x="-3652997" y="2657476"/>
            <a:chExt cx="12419013" cy="3570148"/>
          </a:xfrm>
          <a:effectLst>
            <a:outerShdw blurRad="50800" dist="38100" dir="2700000" algn="tl" rotWithShape="0">
              <a:prstClr val="black">
                <a:alpha val="40000"/>
              </a:prstClr>
            </a:outerShdw>
          </a:effectLst>
        </p:grpSpPr>
        <p:grpSp>
          <p:nvGrpSpPr>
            <p:cNvPr id="15" name="Group 14">
              <a:extLst>
                <a:ext uri="{FF2B5EF4-FFF2-40B4-BE49-F238E27FC236}">
                  <a16:creationId xmlns:a16="http://schemas.microsoft.com/office/drawing/2014/main" id="{4A2975C3-55FD-4C5E-5394-833C85FB1F27}"/>
                </a:ext>
              </a:extLst>
            </p:cNvPr>
            <p:cNvGrpSpPr/>
            <p:nvPr/>
          </p:nvGrpSpPr>
          <p:grpSpPr>
            <a:xfrm>
              <a:off x="-3652997" y="2657476"/>
              <a:ext cx="12419013" cy="3570148"/>
              <a:chOff x="-1331911" y="3114676"/>
              <a:chExt cx="12419013" cy="3570148"/>
            </a:xfrm>
          </p:grpSpPr>
          <p:pic>
            <p:nvPicPr>
              <p:cNvPr id="10" name="Picture 9" descr="A black background with white spots&#10;&#10;AI-generated content may be incorrect.">
                <a:extLst>
                  <a:ext uri="{FF2B5EF4-FFF2-40B4-BE49-F238E27FC236}">
                    <a16:creationId xmlns:a16="http://schemas.microsoft.com/office/drawing/2014/main" id="{A76FA2DA-27BB-7C68-DEAF-ADE3E604E9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6954" y="3114676"/>
                <a:ext cx="3570148" cy="3570148"/>
              </a:xfrm>
              <a:prstGeom prst="rect">
                <a:avLst/>
              </a:prstGeom>
            </p:spPr>
          </p:pic>
          <p:cxnSp>
            <p:nvCxnSpPr>
              <p:cNvPr id="14" name="Straight Connector 13">
                <a:extLst>
                  <a:ext uri="{FF2B5EF4-FFF2-40B4-BE49-F238E27FC236}">
                    <a16:creationId xmlns:a16="http://schemas.microsoft.com/office/drawing/2014/main" id="{EAC916D2-210C-CCD0-7007-7C022B2CCA69}"/>
                  </a:ext>
                </a:extLst>
              </p:cNvPr>
              <p:cNvCxnSpPr/>
              <p:nvPr/>
            </p:nvCxnSpPr>
            <p:spPr>
              <a:xfrm flipH="1" flipV="1">
                <a:off x="-1331911" y="3289438"/>
                <a:ext cx="9690100" cy="5334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pic>
          <p:nvPicPr>
            <p:cNvPr id="12" name="Picture 11" descr="A red rectangle with a black background&#10;&#10;AI-generated content may be incorrect.">
              <a:extLst>
                <a:ext uri="{FF2B5EF4-FFF2-40B4-BE49-F238E27FC236}">
                  <a16:creationId xmlns:a16="http://schemas.microsoft.com/office/drawing/2014/main" id="{2F572F89-615E-DD4E-3F03-8E0F4252B9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08327">
              <a:off x="7405717" y="3381583"/>
              <a:ext cx="240976" cy="240976"/>
            </a:xfrm>
            <a:prstGeom prst="rect">
              <a:avLst/>
            </a:prstGeom>
          </p:spPr>
        </p:pic>
      </p:grpSp>
      <p:sp>
        <p:nvSpPr>
          <p:cNvPr id="21" name="Parallelogram 20">
            <a:extLst>
              <a:ext uri="{FF2B5EF4-FFF2-40B4-BE49-F238E27FC236}">
                <a16:creationId xmlns:a16="http://schemas.microsoft.com/office/drawing/2014/main" id="{2FBCF60E-3A2F-916E-2FEA-07BA1B9C7A25}"/>
              </a:ext>
            </a:extLst>
          </p:cNvPr>
          <p:cNvSpPr/>
          <p:nvPr/>
        </p:nvSpPr>
        <p:spPr>
          <a:xfrm rot="19792027">
            <a:off x="10604694" y="7430973"/>
            <a:ext cx="1158810" cy="9105228"/>
          </a:xfrm>
          <a:prstGeom prst="parallelogram">
            <a:avLst>
              <a:gd name="adj" fmla="val 71022"/>
            </a:avLst>
          </a:prstGeom>
          <a:solidFill>
            <a:schemeClr val="tx1"/>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CA"/>
          </a:p>
        </p:txBody>
      </p:sp>
      <p:pic>
        <p:nvPicPr>
          <p:cNvPr id="20" name="Picture 19" descr="A silhouette of a deer with antlers&#10;&#10;AI-generated content may be incorrect.">
            <a:extLst>
              <a:ext uri="{FF2B5EF4-FFF2-40B4-BE49-F238E27FC236}">
                <a16:creationId xmlns:a16="http://schemas.microsoft.com/office/drawing/2014/main" id="{ED0FD7FA-75E6-E6BB-42E8-E29CBD90EA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22522" flipH="1">
            <a:off x="-7579433" y="1250117"/>
            <a:ext cx="6220964" cy="9069420"/>
          </a:xfrm>
          <a:prstGeom prst="rect">
            <a:avLst/>
          </a:prstGeom>
          <a:effectLst>
            <a:innerShdw blurRad="114300">
              <a:prstClr val="black"/>
            </a:innerShdw>
          </a:effectLst>
        </p:spPr>
      </p:pic>
      <p:sp>
        <p:nvSpPr>
          <p:cNvPr id="2" name="Parallelogram 1">
            <a:extLst>
              <a:ext uri="{FF2B5EF4-FFF2-40B4-BE49-F238E27FC236}">
                <a16:creationId xmlns:a16="http://schemas.microsoft.com/office/drawing/2014/main" id="{142B7509-AFD9-C547-8569-9EF391E965D9}"/>
              </a:ext>
            </a:extLst>
          </p:cNvPr>
          <p:cNvSpPr/>
          <p:nvPr/>
        </p:nvSpPr>
        <p:spPr>
          <a:xfrm rot="19792027">
            <a:off x="1693095" y="-10147284"/>
            <a:ext cx="1158810" cy="9105228"/>
          </a:xfrm>
          <a:prstGeom prst="parallelogram">
            <a:avLst>
              <a:gd name="adj" fmla="val 71022"/>
            </a:avLst>
          </a:prstGeom>
          <a:solidFill>
            <a:schemeClr val="bg1"/>
          </a:solidFill>
          <a:ln>
            <a:noFill/>
          </a:ln>
          <a:effectLst>
            <a:outerShdw blurRad="50800" dist="38100" dir="8100000" algn="tr"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010946035"/>
      </p:ext>
    </p:extLst>
  </p:cSld>
  <p:clrMapOvr>
    <a:masterClrMapping/>
  </p:clrMapOvr>
  <p:transition spd="slow" advTm="1000">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F657A7BB-7B38-63FF-DEE5-CE93D6951A16}"/>
              </a:ext>
            </a:extLst>
          </p:cNvPr>
          <p:cNvSpPr/>
          <p:nvPr/>
        </p:nvSpPr>
        <p:spPr>
          <a:xfrm rot="20838754">
            <a:off x="-781567" y="3737184"/>
            <a:ext cx="14643100" cy="5399781"/>
          </a:xfrm>
          <a:prstGeom prst="rect">
            <a:avLst/>
          </a:prstGeom>
          <a:solidFill>
            <a:schemeClr val="tx1">
              <a:lumMod val="75000"/>
              <a:lumOff val="25000"/>
            </a:schemeClr>
          </a:solidFill>
          <a:effectLst>
            <a:outerShdw blurRad="50800" dist="38100" dir="10800000" algn="r"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CA"/>
          </a:p>
        </p:txBody>
      </p:sp>
      <p:grpSp>
        <p:nvGrpSpPr>
          <p:cNvPr id="16" name="Group 15">
            <a:extLst>
              <a:ext uri="{FF2B5EF4-FFF2-40B4-BE49-F238E27FC236}">
                <a16:creationId xmlns:a16="http://schemas.microsoft.com/office/drawing/2014/main" id="{ED6D9BD5-6402-3750-66C0-CC076BEA2B13}"/>
              </a:ext>
            </a:extLst>
          </p:cNvPr>
          <p:cNvGrpSpPr/>
          <p:nvPr/>
        </p:nvGrpSpPr>
        <p:grpSpPr>
          <a:xfrm rot="20700000">
            <a:off x="-12111380" y="2309605"/>
            <a:ext cx="27317941" cy="7853208"/>
            <a:chOff x="-3652997" y="2657476"/>
            <a:chExt cx="12419013" cy="3570148"/>
          </a:xfrm>
          <a:effectLst>
            <a:outerShdw blurRad="50800" dist="38100" dir="13500000" algn="br" rotWithShape="0">
              <a:prstClr val="black">
                <a:alpha val="40000"/>
              </a:prstClr>
            </a:outerShdw>
          </a:effectLst>
        </p:grpSpPr>
        <p:grpSp>
          <p:nvGrpSpPr>
            <p:cNvPr id="15" name="Group 14">
              <a:extLst>
                <a:ext uri="{FF2B5EF4-FFF2-40B4-BE49-F238E27FC236}">
                  <a16:creationId xmlns:a16="http://schemas.microsoft.com/office/drawing/2014/main" id="{EA079FCA-810F-3FF5-BED4-BE6A9E69FA1E}"/>
                </a:ext>
              </a:extLst>
            </p:cNvPr>
            <p:cNvGrpSpPr/>
            <p:nvPr/>
          </p:nvGrpSpPr>
          <p:grpSpPr>
            <a:xfrm>
              <a:off x="-3652997" y="2657476"/>
              <a:ext cx="12419013" cy="3570148"/>
              <a:chOff x="-1331911" y="3114676"/>
              <a:chExt cx="12419013" cy="3570148"/>
            </a:xfrm>
          </p:grpSpPr>
          <p:pic>
            <p:nvPicPr>
              <p:cNvPr id="10" name="Picture 9" descr="A black background with white spots&#10;&#10;AI-generated content may be incorrect.">
                <a:extLst>
                  <a:ext uri="{FF2B5EF4-FFF2-40B4-BE49-F238E27FC236}">
                    <a16:creationId xmlns:a16="http://schemas.microsoft.com/office/drawing/2014/main" id="{0373147E-0C56-0E85-F798-2BD23C99CA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6954" y="3114676"/>
                <a:ext cx="3570148" cy="3570148"/>
              </a:xfrm>
              <a:prstGeom prst="rect">
                <a:avLst/>
              </a:prstGeom>
            </p:spPr>
          </p:pic>
          <p:cxnSp>
            <p:nvCxnSpPr>
              <p:cNvPr id="14" name="Straight Connector 13">
                <a:extLst>
                  <a:ext uri="{FF2B5EF4-FFF2-40B4-BE49-F238E27FC236}">
                    <a16:creationId xmlns:a16="http://schemas.microsoft.com/office/drawing/2014/main" id="{C16E33A9-691B-0CBE-8029-68A758736D06}"/>
                  </a:ext>
                </a:extLst>
              </p:cNvPr>
              <p:cNvCxnSpPr/>
              <p:nvPr/>
            </p:nvCxnSpPr>
            <p:spPr>
              <a:xfrm flipH="1" flipV="1">
                <a:off x="-1331911" y="3289438"/>
                <a:ext cx="9690100" cy="5334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pic>
          <p:nvPicPr>
            <p:cNvPr id="12" name="Picture 11" descr="A red rectangle with a black background&#10;&#10;AI-generated content may be incorrect.">
              <a:extLst>
                <a:ext uri="{FF2B5EF4-FFF2-40B4-BE49-F238E27FC236}">
                  <a16:creationId xmlns:a16="http://schemas.microsoft.com/office/drawing/2014/main" id="{ED0C75BD-57BF-994C-F166-67E26D990A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08327">
              <a:off x="7405717" y="3381583"/>
              <a:ext cx="240976" cy="240976"/>
            </a:xfrm>
            <a:prstGeom prst="rect">
              <a:avLst/>
            </a:prstGeom>
          </p:spPr>
        </p:pic>
      </p:grpSp>
      <p:sp>
        <p:nvSpPr>
          <p:cNvPr id="21" name="Parallelogram 20">
            <a:extLst>
              <a:ext uri="{FF2B5EF4-FFF2-40B4-BE49-F238E27FC236}">
                <a16:creationId xmlns:a16="http://schemas.microsoft.com/office/drawing/2014/main" id="{E14899AE-01AD-6A90-9AF6-DF401507F249}"/>
              </a:ext>
            </a:extLst>
          </p:cNvPr>
          <p:cNvSpPr/>
          <p:nvPr/>
        </p:nvSpPr>
        <p:spPr>
          <a:xfrm rot="19792027">
            <a:off x="6485752" y="-1123615"/>
            <a:ext cx="1158810" cy="9105228"/>
          </a:xfrm>
          <a:prstGeom prst="parallelogram">
            <a:avLst>
              <a:gd name="adj" fmla="val 71022"/>
            </a:avLst>
          </a:prstGeom>
          <a:solidFill>
            <a:schemeClr val="tx1"/>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CA"/>
          </a:p>
        </p:txBody>
      </p:sp>
      <p:pic>
        <p:nvPicPr>
          <p:cNvPr id="20" name="Picture 19" descr="A silhouette of a deer with antlers&#10;&#10;AI-generated content may be incorrect.">
            <a:extLst>
              <a:ext uri="{FF2B5EF4-FFF2-40B4-BE49-F238E27FC236}">
                <a16:creationId xmlns:a16="http://schemas.microsoft.com/office/drawing/2014/main" id="{F5C88FE9-E9FB-9690-651B-BC0C4FB187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39478" flipH="1">
            <a:off x="-638748" y="-533503"/>
            <a:ext cx="6220964" cy="9069420"/>
          </a:xfrm>
          <a:prstGeom prst="rect">
            <a:avLst/>
          </a:prstGeom>
          <a:effectLst>
            <a:innerShdw blurRad="114300">
              <a:prstClr val="black"/>
            </a:innerShdw>
          </a:effectLst>
        </p:spPr>
      </p:pic>
      <p:sp>
        <p:nvSpPr>
          <p:cNvPr id="2" name="Parallelogram 1">
            <a:extLst>
              <a:ext uri="{FF2B5EF4-FFF2-40B4-BE49-F238E27FC236}">
                <a16:creationId xmlns:a16="http://schemas.microsoft.com/office/drawing/2014/main" id="{9E23C42B-52CD-2F50-7E24-F3213E2B2A01}"/>
              </a:ext>
            </a:extLst>
          </p:cNvPr>
          <p:cNvSpPr/>
          <p:nvPr/>
        </p:nvSpPr>
        <p:spPr>
          <a:xfrm rot="19792027">
            <a:off x="6213190" y="-924871"/>
            <a:ext cx="1158810" cy="9105228"/>
          </a:xfrm>
          <a:prstGeom prst="parallelogram">
            <a:avLst>
              <a:gd name="adj" fmla="val 71022"/>
            </a:avLst>
          </a:prstGeom>
          <a:solidFill>
            <a:schemeClr val="bg1"/>
          </a:solidFill>
          <a:ln>
            <a:noFill/>
          </a:ln>
          <a:effectLst>
            <a:outerShdw blurRad="50800" dist="38100" dir="8100000" algn="tr"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CA"/>
          </a:p>
        </p:txBody>
      </p:sp>
      <p:sp>
        <p:nvSpPr>
          <p:cNvPr id="5" name="Rectangle 4">
            <a:extLst>
              <a:ext uri="{FF2B5EF4-FFF2-40B4-BE49-F238E27FC236}">
                <a16:creationId xmlns:a16="http://schemas.microsoft.com/office/drawing/2014/main" id="{646DC21F-A512-53C5-90A6-5AF356585B0F}"/>
              </a:ext>
            </a:extLst>
          </p:cNvPr>
          <p:cNvSpPr/>
          <p:nvPr/>
        </p:nvSpPr>
        <p:spPr>
          <a:xfrm>
            <a:off x="0" y="0"/>
            <a:ext cx="12192000" cy="6858000"/>
          </a:xfrm>
          <a:prstGeom prst="rect">
            <a:avLst/>
          </a:prstGeom>
          <a:solidFill>
            <a:schemeClr val="tx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itle 1">
            <a:extLst>
              <a:ext uri="{FF2B5EF4-FFF2-40B4-BE49-F238E27FC236}">
                <a16:creationId xmlns:a16="http://schemas.microsoft.com/office/drawing/2014/main" id="{9DE51653-501F-367E-1E08-04C286B15977}"/>
              </a:ext>
            </a:extLst>
          </p:cNvPr>
          <p:cNvSpPr>
            <a:spLocks noGrp="1"/>
          </p:cNvSpPr>
          <p:nvPr>
            <p:ph type="title"/>
          </p:nvPr>
        </p:nvSpPr>
        <p:spPr>
          <a:xfrm>
            <a:off x="838200" y="365125"/>
            <a:ext cx="10515600" cy="1325563"/>
          </a:xfrm>
          <a:effectLst>
            <a:outerShdw blurRad="50800" dist="38100" dir="8100000" algn="tr" rotWithShape="0">
              <a:prstClr val="black">
                <a:alpha val="40000"/>
              </a:prstClr>
            </a:outerShdw>
          </a:effectLst>
        </p:spPr>
        <p:txBody>
          <a:bodyPr>
            <a:normAutofit/>
          </a:bodyPr>
          <a:lstStyle/>
          <a:p>
            <a:r>
              <a:rPr lang="en-US" sz="5400">
                <a:solidFill>
                  <a:schemeClr val="bg1"/>
                </a:solidFill>
                <a:latin typeface="Bauhaus 93" panose="04030905020B02020C02" pitchFamily="82" charset="0"/>
              </a:rPr>
              <a:t>Agenda</a:t>
            </a:r>
            <a:endParaRPr lang="en-CA" sz="5400">
              <a:solidFill>
                <a:schemeClr val="bg1"/>
              </a:solidFill>
              <a:latin typeface="Bauhaus 93" panose="04030905020B02020C02" pitchFamily="82" charset="0"/>
            </a:endParaRPr>
          </a:p>
        </p:txBody>
      </p:sp>
      <p:sp>
        <p:nvSpPr>
          <p:cNvPr id="7" name="Content Placeholder 2">
            <a:extLst>
              <a:ext uri="{FF2B5EF4-FFF2-40B4-BE49-F238E27FC236}">
                <a16:creationId xmlns:a16="http://schemas.microsoft.com/office/drawing/2014/main" id="{B3141B2B-D43B-9D5C-E3DE-B7A90A6A6B6E}"/>
              </a:ext>
            </a:extLst>
          </p:cNvPr>
          <p:cNvSpPr>
            <a:spLocks noGrp="1"/>
          </p:cNvSpPr>
          <p:nvPr>
            <p:ph idx="1"/>
          </p:nvPr>
        </p:nvSpPr>
        <p:spPr>
          <a:xfrm>
            <a:off x="838200" y="1825625"/>
            <a:ext cx="10515600" cy="4351338"/>
          </a:xfrm>
        </p:spPr>
        <p:txBody>
          <a:bodyPr/>
          <a:lstStyle/>
          <a:p>
            <a:r>
              <a:rPr lang="en-CA">
                <a:solidFill>
                  <a:schemeClr val="bg1"/>
                </a:solidFill>
                <a:latin typeface="Arial" panose="020B0604020202020204" pitchFamily="34" charset="0"/>
                <a:cs typeface="Arial" panose="020B0604020202020204" pitchFamily="34" charset="0"/>
              </a:rPr>
              <a:t>Project overview</a:t>
            </a:r>
          </a:p>
          <a:p>
            <a:r>
              <a:rPr lang="en-CA">
                <a:solidFill>
                  <a:schemeClr val="bg1"/>
                </a:solidFill>
                <a:latin typeface="Arial" panose="020B0604020202020204" pitchFamily="34" charset="0"/>
                <a:cs typeface="Arial" panose="020B0604020202020204" pitchFamily="34" charset="0"/>
              </a:rPr>
              <a:t>Hardware</a:t>
            </a:r>
          </a:p>
          <a:p>
            <a:pPr lvl="1"/>
            <a:r>
              <a:rPr lang="en-CA">
                <a:solidFill>
                  <a:schemeClr val="bg1"/>
                </a:solidFill>
                <a:latin typeface="Arial" panose="020B0604020202020204" pitchFamily="34" charset="0"/>
                <a:cs typeface="Arial" panose="020B0604020202020204" pitchFamily="34" charset="0"/>
              </a:rPr>
              <a:t>PCB</a:t>
            </a:r>
          </a:p>
          <a:p>
            <a:pPr lvl="1"/>
            <a:r>
              <a:rPr lang="en-CA">
                <a:solidFill>
                  <a:schemeClr val="bg1"/>
                </a:solidFill>
                <a:latin typeface="Arial" panose="020B0604020202020204" pitchFamily="34" charset="0"/>
                <a:cs typeface="Arial" panose="020B0604020202020204" pitchFamily="34" charset="0"/>
              </a:rPr>
              <a:t>Parts used and deterrents</a:t>
            </a:r>
          </a:p>
          <a:p>
            <a:r>
              <a:rPr lang="en-CA">
                <a:solidFill>
                  <a:schemeClr val="bg1"/>
                </a:solidFill>
                <a:latin typeface="Arial" panose="020B0604020202020204" pitchFamily="34" charset="0"/>
                <a:cs typeface="Arial" panose="020B0604020202020204" pitchFamily="34" charset="0"/>
              </a:rPr>
              <a:t>Software</a:t>
            </a:r>
          </a:p>
          <a:p>
            <a:pPr lvl="1"/>
            <a:r>
              <a:rPr lang="en-CA">
                <a:solidFill>
                  <a:schemeClr val="bg1"/>
                </a:solidFill>
                <a:latin typeface="Arial" panose="020B0604020202020204" pitchFamily="34" charset="0"/>
                <a:cs typeface="Arial" panose="020B0604020202020204" pitchFamily="34" charset="0"/>
              </a:rPr>
              <a:t>Tracking model</a:t>
            </a:r>
          </a:p>
          <a:p>
            <a:pPr lvl="1"/>
            <a:r>
              <a:rPr lang="en-CA">
                <a:solidFill>
                  <a:schemeClr val="bg1"/>
                </a:solidFill>
                <a:latin typeface="Arial" panose="020B0604020202020204" pitchFamily="34" charset="0"/>
                <a:cs typeface="Arial" panose="020B0604020202020204" pitchFamily="34" charset="0"/>
              </a:rPr>
              <a:t>Motor control</a:t>
            </a:r>
          </a:p>
          <a:p>
            <a:r>
              <a:rPr lang="en-CA">
                <a:solidFill>
                  <a:schemeClr val="bg1"/>
                </a:solidFill>
                <a:latin typeface="Arial" panose="020B0604020202020204" pitchFamily="34" charset="0"/>
                <a:cs typeface="Arial" panose="020B0604020202020204" pitchFamily="34" charset="0"/>
              </a:rPr>
              <a:t>Final Remarks</a:t>
            </a:r>
          </a:p>
          <a:p>
            <a:pPr marL="0" indent="0">
              <a:buNone/>
            </a:pPr>
            <a:endParaRPr lang="en-CA">
              <a:solidFill>
                <a:schemeClr val="bg1"/>
              </a:solidFill>
              <a:latin typeface="Arial" panose="020B0604020202020204" pitchFamily="34" charset="0"/>
              <a:cs typeface="Arial" panose="020B0604020202020204" pitchFamily="34" charset="0"/>
            </a:endParaRPr>
          </a:p>
          <a:p>
            <a:pPr lvl="1"/>
            <a:endParaRPr lang="en-CA">
              <a:solidFill>
                <a:schemeClr val="bg1"/>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4D1500D7-DE89-B896-590E-CC7A47BE6A85}"/>
              </a:ext>
            </a:extLst>
          </p:cNvPr>
          <p:cNvSpPr txBox="1">
            <a:spLocks/>
          </p:cNvSpPr>
          <p:nvPr/>
        </p:nvSpPr>
        <p:spPr>
          <a:xfrm>
            <a:off x="838200" y="-2100070"/>
            <a:ext cx="10515600" cy="1325563"/>
          </a:xfrm>
          <a:prstGeom prst="rect">
            <a:avLst/>
          </a:prstGeom>
          <a:effectLst>
            <a:outerShdw blurRad="50800" dist="38100" dir="8100000" algn="tr"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5400">
                <a:solidFill>
                  <a:schemeClr val="bg1"/>
                </a:solidFill>
                <a:latin typeface="Bauhaus 93" panose="04030905020B02020C02" pitchFamily="82" charset="0"/>
              </a:rPr>
              <a:t>Project Overview</a:t>
            </a:r>
          </a:p>
        </p:txBody>
      </p:sp>
    </p:spTree>
    <p:extLst>
      <p:ext uri="{BB962C8B-B14F-4D97-AF65-F5344CB8AC3E}">
        <p14:creationId xmlns:p14="http://schemas.microsoft.com/office/powerpoint/2010/main" val="25387196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500"/>
                                        <p:tgtEl>
                                          <p:spTgt spid="7">
                                            <p:txEl>
                                              <p:pRg st="1" end="1"/>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500"/>
                                        <p:tgtEl>
                                          <p:spTgt spid="7">
                                            <p:txEl>
                                              <p:pRg st="2" end="2"/>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Effect transition="in" filter="fade">
                                      <p:cBhvr>
                                        <p:cTn id="31" dur="500"/>
                                        <p:tgtEl>
                                          <p:spTgt spid="7">
                                            <p:txEl>
                                              <p:pRg st="4" end="4"/>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animEffect transition="in" filter="fade">
                                      <p:cBhvr>
                                        <p:cTn id="35" dur="500"/>
                                        <p:tgtEl>
                                          <p:spTgt spid="7">
                                            <p:txEl>
                                              <p:pRg st="5" end="5"/>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7">
                                            <p:txEl>
                                              <p:pRg st="6" end="6"/>
                                            </p:txEl>
                                          </p:spTgt>
                                        </p:tgtEl>
                                        <p:attrNameLst>
                                          <p:attrName>style.visibility</p:attrName>
                                        </p:attrNameLst>
                                      </p:cBhvr>
                                      <p:to>
                                        <p:strVal val="visible"/>
                                      </p:to>
                                    </p:set>
                                    <p:animEffect transition="in" filter="fade">
                                      <p:cBhvr>
                                        <p:cTn id="39" dur="500"/>
                                        <p:tgtEl>
                                          <p:spTgt spid="7">
                                            <p:txEl>
                                              <p:pRg st="6" end="6"/>
                                            </p:tx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7">
                                            <p:txEl>
                                              <p:pRg st="7" end="7"/>
                                            </p:txEl>
                                          </p:spTgt>
                                        </p:tgtEl>
                                        <p:attrNameLst>
                                          <p:attrName>style.visibility</p:attrName>
                                        </p:attrNameLst>
                                      </p:cBhvr>
                                      <p:to>
                                        <p:strVal val="visible"/>
                                      </p:to>
                                    </p:set>
                                    <p:animEffect transition="in" filter="fade">
                                      <p:cBhvr>
                                        <p:cTn id="43"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100</TotalTime>
  <Words>2066</Words>
  <Application>Microsoft Office PowerPoint</Application>
  <PresentationFormat>Widescreen</PresentationFormat>
  <Paragraphs>316</Paragraphs>
  <Slides>36</Slides>
  <Notes>29</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36</vt:i4>
      </vt:variant>
    </vt:vector>
  </HeadingPairs>
  <TitlesOfParts>
    <vt:vector size="47" baseType="lpstr">
      <vt:lpstr>AMGDT</vt:lpstr>
      <vt:lpstr>Aptos</vt:lpstr>
      <vt:lpstr>Aptos Display</vt:lpstr>
      <vt:lpstr>Arial</vt:lpstr>
      <vt:lpstr>Bauhaus 93</vt:lpstr>
      <vt:lpstr>Bell MT</vt:lpstr>
      <vt:lpstr>Calibri</vt:lpstr>
      <vt:lpstr>Calibri Light</vt:lpstr>
      <vt:lpstr>Wingdings</vt:lpstr>
      <vt:lpstr>Office Theme</vt:lpstr>
      <vt:lpstr>Office 2013 - 2022 Theme</vt:lpstr>
      <vt:lpstr>PowerPoint Presentation</vt:lpstr>
      <vt:lpstr>PowerPoint Presentation</vt:lpstr>
      <vt:lpstr>PowerPoint Presentation</vt:lpstr>
      <vt:lpstr>PowerPoint Presentation</vt:lpstr>
      <vt:lpstr>PowerPoint Presentation</vt:lpstr>
      <vt:lpstr>PowerPoint Presentation</vt:lpstr>
      <vt:lpstr>Our Team</vt:lpstr>
      <vt:lpstr>PowerPoint Presentation</vt:lpstr>
      <vt:lpstr>Agenda</vt:lpstr>
      <vt:lpstr>Project Overview</vt:lpstr>
      <vt:lpstr>Project Overview</vt:lpstr>
      <vt:lpstr>PowerPoint Presentation</vt:lpstr>
      <vt:lpstr>Hardware</vt:lpstr>
      <vt:lpstr>Hardware</vt:lpstr>
      <vt:lpstr>Hardware</vt:lpstr>
      <vt:lpstr>PowerPoint Presentation</vt:lpstr>
      <vt:lpstr>PowerPoint Presentation</vt:lpstr>
      <vt:lpstr>PowerPoint Presentation</vt:lpstr>
      <vt:lpstr>PowerPoint Presentation</vt:lpstr>
      <vt:lpstr>PowerPoint Presentation</vt:lpstr>
      <vt:lpstr>PowerPoint Presentation</vt:lpstr>
      <vt:lpstr>Software</vt:lpstr>
      <vt:lpstr>Software</vt:lpstr>
      <vt:lpstr>Software</vt:lpstr>
      <vt:lpstr>Computer vision - YOLO AI model  </vt:lpstr>
      <vt:lpstr>Computer vision – YOLO AI model cont.  </vt:lpstr>
      <vt:lpstr>Computer vision – YOLO AI model cont.  </vt:lpstr>
      <vt:lpstr>Computer vision – Test</vt:lpstr>
      <vt:lpstr>PowerPoint Presentation</vt:lpstr>
      <vt:lpstr>PowerPoint Presentation</vt:lpstr>
      <vt:lpstr>Motor control for deterrents – Arduino Uno</vt:lpstr>
      <vt:lpstr>Finance</vt:lpstr>
      <vt:lpstr>Finance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Gladkevitch</dc:creator>
  <cp:lastModifiedBy>Mark Gladkevitch</cp:lastModifiedBy>
  <cp:revision>4</cp:revision>
  <dcterms:created xsi:type="dcterms:W3CDTF">2025-11-08T07:20:51Z</dcterms:created>
  <dcterms:modified xsi:type="dcterms:W3CDTF">2025-12-03T18:21:59Z</dcterms:modified>
</cp:coreProperties>
</file>