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4" r:id="rId5"/>
  </p:sldMasterIdLst>
  <p:notesMasterIdLst>
    <p:notesMasterId r:id="rId38"/>
  </p:notesMasterIdLst>
  <p:sldIdLst>
    <p:sldId id="263" r:id="rId6"/>
    <p:sldId id="297" r:id="rId7"/>
    <p:sldId id="289" r:id="rId8"/>
    <p:sldId id="295" r:id="rId9"/>
    <p:sldId id="258" r:id="rId10"/>
    <p:sldId id="290" r:id="rId11"/>
    <p:sldId id="288" r:id="rId12"/>
    <p:sldId id="261" r:id="rId13"/>
    <p:sldId id="291" r:id="rId14"/>
    <p:sldId id="277" r:id="rId15"/>
    <p:sldId id="275" r:id="rId16"/>
    <p:sldId id="278" r:id="rId17"/>
    <p:sldId id="279" r:id="rId18"/>
    <p:sldId id="280" r:id="rId19"/>
    <p:sldId id="281" r:id="rId20"/>
    <p:sldId id="296" r:id="rId21"/>
    <p:sldId id="284" r:id="rId22"/>
    <p:sldId id="285" r:id="rId23"/>
    <p:sldId id="286" r:id="rId24"/>
    <p:sldId id="292" r:id="rId25"/>
    <p:sldId id="293" r:id="rId26"/>
    <p:sldId id="262" r:id="rId27"/>
    <p:sldId id="283" r:id="rId28"/>
    <p:sldId id="269" r:id="rId29"/>
    <p:sldId id="294" r:id="rId30"/>
    <p:sldId id="268" r:id="rId31"/>
    <p:sldId id="270" r:id="rId32"/>
    <p:sldId id="273" r:id="rId33"/>
    <p:sldId id="257" r:id="rId34"/>
    <p:sldId id="274" r:id="rId35"/>
    <p:sldId id="260" r:id="rId36"/>
    <p:sldId id="26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E4BEFF-D5B1-48A2-B9FD-840C4D04E3D4}" v="971" dt="2025-10-30T05:29:32.064"/>
    <p1510:client id="{318BF5C5-6CE2-4921-A9B9-C79804F6E9AD}" v="149" dt="2025-10-29T19:23:02.421"/>
    <p1510:client id="{6A13A379-92A5-4837-A60E-48E3CE971A9B}" v="3412" dt="2025-10-30T05:42:09.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6/11/relationships/changesInfo" Target="changesInfos/changesInfo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k Gladkevitch" userId="642f8ae5-2246-42be-8ec3-c78536de1189" providerId="ADAL" clId="{BF5DE61F-56EE-46C2-9CB7-CF191A9F9763}"/>
    <pc:docChg chg="undo redo custSel addSld delSld modSld sldOrd addMainMaster">
      <pc:chgData name="Mark Gladkevitch" userId="642f8ae5-2246-42be-8ec3-c78536de1189" providerId="ADAL" clId="{BF5DE61F-56EE-46C2-9CB7-CF191A9F9763}" dt="2025-10-30T05:29:32.064" v="2903" actId="14100"/>
      <pc:docMkLst>
        <pc:docMk/>
      </pc:docMkLst>
      <pc:sldChg chg="addSp delSp modSp del mod">
        <pc:chgData name="Mark Gladkevitch" userId="642f8ae5-2246-42be-8ec3-c78536de1189" providerId="ADAL" clId="{BF5DE61F-56EE-46C2-9CB7-CF191A9F9763}" dt="2025-10-22T20:19:07.375" v="33" actId="47"/>
        <pc:sldMkLst>
          <pc:docMk/>
          <pc:sldMk cId="603474901" sldId="256"/>
        </pc:sldMkLst>
      </pc:sldChg>
      <pc:sldChg chg="delSp modSp new mod ord">
        <pc:chgData name="Mark Gladkevitch" userId="642f8ae5-2246-42be-8ec3-c78536de1189" providerId="ADAL" clId="{BF5DE61F-56EE-46C2-9CB7-CF191A9F9763}" dt="2025-10-22T20:19:09.251" v="35"/>
        <pc:sldMkLst>
          <pc:docMk/>
          <pc:sldMk cId="1299930869" sldId="257"/>
        </pc:sldMkLst>
        <pc:spChg chg="mod">
          <ac:chgData name="Mark Gladkevitch" userId="642f8ae5-2246-42be-8ec3-c78536de1189" providerId="ADAL" clId="{BF5DE61F-56EE-46C2-9CB7-CF191A9F9763}" dt="2025-10-22T20:19:02.640" v="31" actId="20577"/>
          <ac:spMkLst>
            <pc:docMk/>
            <pc:sldMk cId="1299930869" sldId="257"/>
            <ac:spMk id="2" creationId="{B856B5C2-C164-BC06-476E-FA7C24FD4E4D}"/>
          </ac:spMkLst>
        </pc:spChg>
      </pc:sldChg>
      <pc:sldChg chg="addSp delSp modSp new mod modTransition">
        <pc:chgData name="Mark Gladkevitch" userId="642f8ae5-2246-42be-8ec3-c78536de1189" providerId="ADAL" clId="{BF5DE61F-56EE-46C2-9CB7-CF191A9F9763}" dt="2025-10-29T23:23:28.519" v="2743"/>
        <pc:sldMkLst>
          <pc:docMk/>
          <pc:sldMk cId="3609567556" sldId="258"/>
        </pc:sldMkLst>
        <pc:spChg chg="mod">
          <ac:chgData name="Mark Gladkevitch" userId="642f8ae5-2246-42be-8ec3-c78536de1189" providerId="ADAL" clId="{BF5DE61F-56EE-46C2-9CB7-CF191A9F9763}" dt="2025-10-29T16:46:44.878" v="1750" actId="14100"/>
          <ac:spMkLst>
            <pc:docMk/>
            <pc:sldMk cId="3609567556" sldId="258"/>
            <ac:spMk id="2" creationId="{0FA331A7-93DC-1B9D-B753-E33357D92AEB}"/>
          </ac:spMkLst>
        </pc:spChg>
        <pc:spChg chg="del">
          <ac:chgData name="Mark Gladkevitch" userId="642f8ae5-2246-42be-8ec3-c78536de1189" providerId="ADAL" clId="{BF5DE61F-56EE-46C2-9CB7-CF191A9F9763}" dt="2025-10-29T03:52:40.407" v="455" actId="478"/>
          <ac:spMkLst>
            <pc:docMk/>
            <pc:sldMk cId="3609567556" sldId="258"/>
            <ac:spMk id="3" creationId="{055A094F-DA9D-40D5-C8E7-71DD27A1C1DF}"/>
          </ac:spMkLst>
        </pc:spChg>
        <pc:spChg chg="add mod">
          <ac:chgData name="Mark Gladkevitch" userId="642f8ae5-2246-42be-8ec3-c78536de1189" providerId="ADAL" clId="{BF5DE61F-56EE-46C2-9CB7-CF191A9F9763}" dt="2025-10-29T23:23:10.631" v="2742" actId="1076"/>
          <ac:spMkLst>
            <pc:docMk/>
            <pc:sldMk cId="3609567556" sldId="258"/>
            <ac:spMk id="3" creationId="{CE21F557-A7C1-1AB5-1A1B-A26141F7160C}"/>
          </ac:spMkLst>
        </pc:spChg>
        <pc:spChg chg="add mod ord">
          <ac:chgData name="Mark Gladkevitch" userId="642f8ae5-2246-42be-8ec3-c78536de1189" providerId="ADAL" clId="{BF5DE61F-56EE-46C2-9CB7-CF191A9F9763}" dt="2025-10-29T17:50:11.422" v="1993" actId="167"/>
          <ac:spMkLst>
            <pc:docMk/>
            <pc:sldMk cId="3609567556" sldId="258"/>
            <ac:spMk id="5" creationId="{B37EF409-D946-23CE-5D9B-88218DE06051}"/>
          </ac:spMkLst>
        </pc:spChg>
        <pc:spChg chg="add mod">
          <ac:chgData name="Mark Gladkevitch" userId="642f8ae5-2246-42be-8ec3-c78536de1189" providerId="ADAL" clId="{BF5DE61F-56EE-46C2-9CB7-CF191A9F9763}" dt="2025-10-29T17:17:56.281" v="1967" actId="1076"/>
          <ac:spMkLst>
            <pc:docMk/>
            <pc:sldMk cId="3609567556" sldId="258"/>
            <ac:spMk id="6" creationId="{35A12E7D-7E73-759F-4A73-D0CDCBFAD742}"/>
          </ac:spMkLst>
        </pc:spChg>
        <pc:spChg chg="add del mod">
          <ac:chgData name="Mark Gladkevitch" userId="642f8ae5-2246-42be-8ec3-c78536de1189" providerId="ADAL" clId="{BF5DE61F-56EE-46C2-9CB7-CF191A9F9763}" dt="2025-10-29T23:22:57.465" v="2739" actId="478"/>
          <ac:spMkLst>
            <pc:docMk/>
            <pc:sldMk cId="3609567556" sldId="258"/>
            <ac:spMk id="7" creationId="{D1A5473C-6311-8DD1-086D-01F0F0455666}"/>
          </ac:spMkLst>
        </pc:spChg>
        <pc:picChg chg="add del mod">
          <ac:chgData name="Mark Gladkevitch" userId="642f8ae5-2246-42be-8ec3-c78536de1189" providerId="ADAL" clId="{BF5DE61F-56EE-46C2-9CB7-CF191A9F9763}" dt="2025-10-29T16:43:12.338" v="1737" actId="478"/>
          <ac:picMkLst>
            <pc:docMk/>
            <pc:sldMk cId="3609567556" sldId="258"/>
            <ac:picMk id="3" creationId="{29B29E8D-D508-1001-2A00-B3B1B3F5DA27}"/>
          </ac:picMkLst>
        </pc:picChg>
        <pc:picChg chg="add del mod">
          <ac:chgData name="Mark Gladkevitch" userId="642f8ae5-2246-42be-8ec3-c78536de1189" providerId="ADAL" clId="{BF5DE61F-56EE-46C2-9CB7-CF191A9F9763}" dt="2025-10-29T16:46:24.005" v="1738" actId="478"/>
          <ac:picMkLst>
            <pc:docMk/>
            <pc:sldMk cId="3609567556" sldId="258"/>
            <ac:picMk id="4" creationId="{E3314F8A-53A5-553B-54F9-34E7425294C1}"/>
          </ac:picMkLst>
        </pc:picChg>
      </pc:sldChg>
      <pc:sldChg chg="modSp new del mod ord">
        <pc:chgData name="Mark Gladkevitch" userId="642f8ae5-2246-42be-8ec3-c78536de1189" providerId="ADAL" clId="{BF5DE61F-56EE-46C2-9CB7-CF191A9F9763}" dt="2025-10-29T20:59:56.813" v="2055" actId="47"/>
        <pc:sldMkLst>
          <pc:docMk/>
          <pc:sldMk cId="394023585" sldId="259"/>
        </pc:sldMkLst>
      </pc:sldChg>
      <pc:sldChg chg="modSp new mod">
        <pc:chgData name="Mark Gladkevitch" userId="642f8ae5-2246-42be-8ec3-c78536de1189" providerId="ADAL" clId="{BF5DE61F-56EE-46C2-9CB7-CF191A9F9763}" dt="2025-10-22T20:19:50.726" v="62" actId="20577"/>
        <pc:sldMkLst>
          <pc:docMk/>
          <pc:sldMk cId="1420597684" sldId="260"/>
        </pc:sldMkLst>
        <pc:spChg chg="mod">
          <ac:chgData name="Mark Gladkevitch" userId="642f8ae5-2246-42be-8ec3-c78536de1189" providerId="ADAL" clId="{BF5DE61F-56EE-46C2-9CB7-CF191A9F9763}" dt="2025-10-22T20:19:50.726" v="62" actId="20577"/>
          <ac:spMkLst>
            <pc:docMk/>
            <pc:sldMk cId="1420597684" sldId="260"/>
            <ac:spMk id="2" creationId="{646911B4-527B-DF87-CF55-89D66EDC0B1F}"/>
          </ac:spMkLst>
        </pc:spChg>
      </pc:sldChg>
      <pc:sldChg chg="addSp delSp modSp new mod modTransition">
        <pc:chgData name="Mark Gladkevitch" userId="642f8ae5-2246-42be-8ec3-c78536de1189" providerId="ADAL" clId="{BF5DE61F-56EE-46C2-9CB7-CF191A9F9763}" dt="2025-10-29T16:57:48.876" v="1861"/>
        <pc:sldMkLst>
          <pc:docMk/>
          <pc:sldMk cId="3703151132" sldId="261"/>
        </pc:sldMkLst>
        <pc:spChg chg="mod">
          <ac:chgData name="Mark Gladkevitch" userId="642f8ae5-2246-42be-8ec3-c78536de1189" providerId="ADAL" clId="{BF5DE61F-56EE-46C2-9CB7-CF191A9F9763}" dt="2025-10-28T05:03:41.162" v="138" actId="2711"/>
          <ac:spMkLst>
            <pc:docMk/>
            <pc:sldMk cId="3703151132" sldId="261"/>
            <ac:spMk id="2" creationId="{63C957E6-6F0C-4437-CFE6-F71BEE19148D}"/>
          </ac:spMkLst>
        </pc:spChg>
        <pc:spChg chg="ord">
          <ac:chgData name="Mark Gladkevitch" userId="642f8ae5-2246-42be-8ec3-c78536de1189" providerId="ADAL" clId="{BF5DE61F-56EE-46C2-9CB7-CF191A9F9763}" dt="2025-10-29T16:56:39.952" v="1848" actId="167"/>
          <ac:spMkLst>
            <pc:docMk/>
            <pc:sldMk cId="3703151132" sldId="261"/>
            <ac:spMk id="4" creationId="{ADCB707B-97B0-D723-EC69-D6FD391AA287}"/>
          </ac:spMkLst>
        </pc:spChg>
        <pc:grpChg chg="add mod">
          <ac:chgData name="Mark Gladkevitch" userId="642f8ae5-2246-42be-8ec3-c78536de1189" providerId="ADAL" clId="{BF5DE61F-56EE-46C2-9CB7-CF191A9F9763}" dt="2025-10-29T16:56:47.808" v="1849" actId="164"/>
          <ac:grpSpMkLst>
            <pc:docMk/>
            <pc:sldMk cId="3703151132" sldId="261"/>
            <ac:grpSpMk id="3" creationId="{ACC2D969-535E-FE1A-FEBC-42D904049585}"/>
          </ac:grpSpMkLst>
        </pc:grpChg>
        <pc:picChg chg="mod">
          <ac:chgData name="Mark Gladkevitch" userId="642f8ae5-2246-42be-8ec3-c78536de1189" providerId="ADAL" clId="{BF5DE61F-56EE-46C2-9CB7-CF191A9F9763}" dt="2025-10-29T16:56:47.808" v="1849" actId="164"/>
          <ac:picMkLst>
            <pc:docMk/>
            <pc:sldMk cId="3703151132" sldId="261"/>
            <ac:picMk id="5" creationId="{A12A99C7-EB82-4F30-0D96-6E487AB5ACD2}"/>
          </ac:picMkLst>
        </pc:picChg>
        <pc:cxnChg chg="mod">
          <ac:chgData name="Mark Gladkevitch" userId="642f8ae5-2246-42be-8ec3-c78536de1189" providerId="ADAL" clId="{BF5DE61F-56EE-46C2-9CB7-CF191A9F9763}" dt="2025-10-29T16:56:47.808" v="1849" actId="164"/>
          <ac:cxnSpMkLst>
            <pc:docMk/>
            <pc:sldMk cId="3703151132" sldId="261"/>
            <ac:cxnSpMk id="8" creationId="{E3390551-B806-A25C-1595-43C341946F64}"/>
          </ac:cxnSpMkLst>
        </pc:cxnChg>
      </pc:sldChg>
      <pc:sldChg chg="modSp new mod">
        <pc:chgData name="Mark Gladkevitch" userId="642f8ae5-2246-42be-8ec3-c78536de1189" providerId="ADAL" clId="{BF5DE61F-56EE-46C2-9CB7-CF191A9F9763}" dt="2025-10-22T20:48:31.189" v="82" actId="20577"/>
        <pc:sldMkLst>
          <pc:docMk/>
          <pc:sldMk cId="4183731602" sldId="262"/>
        </pc:sldMkLst>
        <pc:spChg chg="mod">
          <ac:chgData name="Mark Gladkevitch" userId="642f8ae5-2246-42be-8ec3-c78536de1189" providerId="ADAL" clId="{BF5DE61F-56EE-46C2-9CB7-CF191A9F9763}" dt="2025-10-22T20:48:31.189" v="82" actId="20577"/>
          <ac:spMkLst>
            <pc:docMk/>
            <pc:sldMk cId="4183731602" sldId="262"/>
            <ac:spMk id="2" creationId="{7E1A4144-8DB9-DA64-C089-36505E634EDA}"/>
          </ac:spMkLst>
        </pc:spChg>
      </pc:sldChg>
      <pc:sldChg chg="addSp delSp modSp new mod ord">
        <pc:chgData name="Mark Gladkevitch" userId="642f8ae5-2246-42be-8ec3-c78536de1189" providerId="ADAL" clId="{BF5DE61F-56EE-46C2-9CB7-CF191A9F9763}" dt="2025-10-29T23:28:38.149" v="2753" actId="1076"/>
        <pc:sldMkLst>
          <pc:docMk/>
          <pc:sldMk cId="4082264912" sldId="263"/>
        </pc:sldMkLst>
        <pc:spChg chg="del mod">
          <ac:chgData name="Mark Gladkevitch" userId="642f8ae5-2246-42be-8ec3-c78536de1189" providerId="ADAL" clId="{BF5DE61F-56EE-46C2-9CB7-CF191A9F9763}" dt="2025-10-29T17:00:50.095" v="1880" actId="478"/>
          <ac:spMkLst>
            <pc:docMk/>
            <pc:sldMk cId="4082264912" sldId="263"/>
            <ac:spMk id="2" creationId="{4333967F-B8D8-C05D-6C1C-2D63EB37222C}"/>
          </ac:spMkLst>
        </pc:spChg>
        <pc:spChg chg="mod">
          <ac:chgData name="Mark Gladkevitch" userId="642f8ae5-2246-42be-8ec3-c78536de1189" providerId="ADAL" clId="{BF5DE61F-56EE-46C2-9CB7-CF191A9F9763}" dt="2025-10-29T23:28:34.808" v="2752" actId="1076"/>
          <ac:spMkLst>
            <pc:docMk/>
            <pc:sldMk cId="4082264912" sldId="263"/>
            <ac:spMk id="2" creationId="{555EF7E8-4A82-66DD-A304-A9CCA8F9AD8A}"/>
          </ac:spMkLst>
        </pc:spChg>
        <pc:spChg chg="del">
          <ac:chgData name="Mark Gladkevitch" userId="642f8ae5-2246-42be-8ec3-c78536de1189" providerId="ADAL" clId="{BF5DE61F-56EE-46C2-9CB7-CF191A9F9763}" dt="2025-10-29T17:00:48.357" v="1879" actId="478"/>
          <ac:spMkLst>
            <pc:docMk/>
            <pc:sldMk cId="4082264912" sldId="263"/>
            <ac:spMk id="3" creationId="{1F792BE0-33C4-5267-D124-607C854DE676}"/>
          </ac:spMkLst>
        </pc:spChg>
        <pc:picChg chg="add mod">
          <ac:chgData name="Mark Gladkevitch" userId="642f8ae5-2246-42be-8ec3-c78536de1189" providerId="ADAL" clId="{BF5DE61F-56EE-46C2-9CB7-CF191A9F9763}" dt="2025-10-29T23:28:38.149" v="2753" actId="1076"/>
          <ac:picMkLst>
            <pc:docMk/>
            <pc:sldMk cId="4082264912" sldId="263"/>
            <ac:picMk id="3" creationId="{77C4CFB1-094E-1C4F-1BAA-436BC629CDD3}"/>
          </ac:picMkLst>
        </pc:picChg>
      </pc:sldChg>
      <pc:sldChg chg="modSp new del mod">
        <pc:chgData name="Mark Gladkevitch" userId="642f8ae5-2246-42be-8ec3-c78536de1189" providerId="ADAL" clId="{BF5DE61F-56EE-46C2-9CB7-CF191A9F9763}" dt="2025-10-28T05:09:34.643" v="143" actId="47"/>
        <pc:sldMkLst>
          <pc:docMk/>
          <pc:sldMk cId="4088676211" sldId="264"/>
        </pc:sldMkLst>
      </pc:sldChg>
      <pc:sldChg chg="addSp delSp modSp del mod setBg">
        <pc:chgData name="Mark Gladkevitch" userId="642f8ae5-2246-42be-8ec3-c78536de1189" providerId="ADAL" clId="{BF5DE61F-56EE-46C2-9CB7-CF191A9F9763}" dt="2025-10-29T23:22:32.585" v="2736" actId="47"/>
        <pc:sldMkLst>
          <pc:docMk/>
          <pc:sldMk cId="3176400463" sldId="265"/>
        </pc:sldMkLst>
        <pc:spChg chg="mod">
          <ac:chgData name="Mark Gladkevitch" userId="642f8ae5-2246-42be-8ec3-c78536de1189" providerId="ADAL" clId="{BF5DE61F-56EE-46C2-9CB7-CF191A9F9763}" dt="2025-10-29T22:11:54.963" v="2306" actId="255"/>
          <ac:spMkLst>
            <pc:docMk/>
            <pc:sldMk cId="3176400463" sldId="265"/>
            <ac:spMk id="2" creationId="{095D553E-51FA-D611-93A7-A91A623B2B5F}"/>
          </ac:spMkLst>
        </pc:spChg>
        <pc:spChg chg="del mod">
          <ac:chgData name="Mark Gladkevitch" userId="642f8ae5-2246-42be-8ec3-c78536de1189" providerId="ADAL" clId="{BF5DE61F-56EE-46C2-9CB7-CF191A9F9763}" dt="2025-10-29T20:54:33.420" v="2045" actId="478"/>
          <ac:spMkLst>
            <pc:docMk/>
            <pc:sldMk cId="3176400463" sldId="265"/>
            <ac:spMk id="3" creationId="{1D302803-8E13-2242-E538-6633A02CA155}"/>
          </ac:spMkLst>
        </pc:spChg>
        <pc:spChg chg="del">
          <ac:chgData name="Mark Gladkevitch" userId="642f8ae5-2246-42be-8ec3-c78536de1189" providerId="ADAL" clId="{BF5DE61F-56EE-46C2-9CB7-CF191A9F9763}" dt="2025-10-29T20:54:22.757" v="2036" actId="478"/>
          <ac:spMkLst>
            <pc:docMk/>
            <pc:sldMk cId="3176400463" sldId="265"/>
            <ac:spMk id="4" creationId="{EDDD8B3B-A2A3-C8B6-1A92-2B83A4092A72}"/>
          </ac:spMkLst>
        </pc:spChg>
        <pc:spChg chg="add del mod">
          <ac:chgData name="Mark Gladkevitch" userId="642f8ae5-2246-42be-8ec3-c78536de1189" providerId="ADAL" clId="{BF5DE61F-56EE-46C2-9CB7-CF191A9F9763}" dt="2025-10-29T20:54:38.991" v="2046" actId="478"/>
          <ac:spMkLst>
            <pc:docMk/>
            <pc:sldMk cId="3176400463" sldId="265"/>
            <ac:spMk id="6" creationId="{3EC85AF7-AC1E-E3AF-4BF3-64CB6E504F07}"/>
          </ac:spMkLst>
        </pc:spChg>
        <pc:cxnChg chg="add del mod">
          <ac:chgData name="Mark Gladkevitch" userId="642f8ae5-2246-42be-8ec3-c78536de1189" providerId="ADAL" clId="{BF5DE61F-56EE-46C2-9CB7-CF191A9F9763}" dt="2025-10-29T23:22:05.216" v="2733" actId="478"/>
          <ac:cxnSpMkLst>
            <pc:docMk/>
            <pc:sldMk cId="3176400463" sldId="265"/>
            <ac:cxnSpMk id="7" creationId="{62E20B4A-3095-3287-646B-9406C9A8236D}"/>
          </ac:cxnSpMkLst>
        </pc:cxnChg>
        <pc:cxnChg chg="add mod">
          <ac:chgData name="Mark Gladkevitch" userId="642f8ae5-2246-42be-8ec3-c78536de1189" providerId="ADAL" clId="{BF5DE61F-56EE-46C2-9CB7-CF191A9F9763}" dt="2025-10-29T23:22:14.468" v="2735" actId="1076"/>
          <ac:cxnSpMkLst>
            <pc:docMk/>
            <pc:sldMk cId="3176400463" sldId="265"/>
            <ac:cxnSpMk id="9" creationId="{F51776B8-6AB8-259A-C5C4-C1E566B20119}"/>
          </ac:cxnSpMkLst>
        </pc:cxnChg>
      </pc:sldChg>
      <pc:sldChg chg="addSp modSp add del mod setBg">
        <pc:chgData name="Mark Gladkevitch" userId="642f8ae5-2246-42be-8ec3-c78536de1189" providerId="ADAL" clId="{BF5DE61F-56EE-46C2-9CB7-CF191A9F9763}" dt="2025-10-28T05:15:15.825" v="282" actId="20577"/>
        <pc:sldMkLst>
          <pc:docMk/>
          <pc:sldMk cId="4138532181" sldId="266"/>
        </pc:sldMkLst>
        <pc:spChg chg="add mod">
          <ac:chgData name="Mark Gladkevitch" userId="642f8ae5-2246-42be-8ec3-c78536de1189" providerId="ADAL" clId="{BF5DE61F-56EE-46C2-9CB7-CF191A9F9763}" dt="2025-10-28T05:15:15.825" v="282" actId="20577"/>
          <ac:spMkLst>
            <pc:docMk/>
            <pc:sldMk cId="4138532181" sldId="266"/>
            <ac:spMk id="3" creationId="{E6C25E0D-BB1A-D02E-74A0-5C1EBAAFF862}"/>
          </ac:spMkLst>
        </pc:spChg>
      </pc:sldChg>
      <pc:sldChg chg="delSp del mod">
        <pc:chgData name="Mark Gladkevitch" userId="642f8ae5-2246-42be-8ec3-c78536de1189" providerId="ADAL" clId="{BF5DE61F-56EE-46C2-9CB7-CF191A9F9763}" dt="2025-10-29T16:08:22.813" v="1410" actId="47"/>
        <pc:sldMkLst>
          <pc:docMk/>
          <pc:sldMk cId="2263512374" sldId="267"/>
        </pc:sldMkLst>
        <pc:picChg chg="del">
          <ac:chgData name="Mark Gladkevitch" userId="642f8ae5-2246-42be-8ec3-c78536de1189" providerId="ADAL" clId="{BF5DE61F-56EE-46C2-9CB7-CF191A9F9763}" dt="2025-10-29T15:24:39.361" v="747" actId="21"/>
          <ac:picMkLst>
            <pc:docMk/>
            <pc:sldMk cId="2263512374" sldId="267"/>
            <ac:picMk id="4" creationId="{E3314F8A-53A5-553B-54F9-34E7425294C1}"/>
          </ac:picMkLst>
        </pc:picChg>
      </pc:sldChg>
      <pc:sldChg chg="modSp mod">
        <pc:chgData name="Mark Gladkevitch" userId="642f8ae5-2246-42be-8ec3-c78536de1189" providerId="ADAL" clId="{BF5DE61F-56EE-46C2-9CB7-CF191A9F9763}" dt="2025-10-29T22:27:58.807" v="2370" actId="2085"/>
        <pc:sldMkLst>
          <pc:docMk/>
          <pc:sldMk cId="282028557" sldId="274"/>
        </pc:sldMkLst>
        <pc:spChg chg="mod">
          <ac:chgData name="Mark Gladkevitch" userId="642f8ae5-2246-42be-8ec3-c78536de1189" providerId="ADAL" clId="{BF5DE61F-56EE-46C2-9CB7-CF191A9F9763}" dt="2025-10-29T22:27:58.807" v="2370" actId="2085"/>
          <ac:spMkLst>
            <pc:docMk/>
            <pc:sldMk cId="282028557" sldId="274"/>
            <ac:spMk id="5" creationId="{3799B4C1-7758-021F-7ABA-A27C387DCC82}"/>
          </ac:spMkLst>
        </pc:spChg>
      </pc:sldChg>
      <pc:sldChg chg="addSp delSp modSp mod">
        <pc:chgData name="Mark Gladkevitch" userId="642f8ae5-2246-42be-8ec3-c78536de1189" providerId="ADAL" clId="{BF5DE61F-56EE-46C2-9CB7-CF191A9F9763}" dt="2025-10-29T04:04:18.592" v="481" actId="1076"/>
        <pc:sldMkLst>
          <pc:docMk/>
          <pc:sldMk cId="1277774844" sldId="275"/>
        </pc:sldMkLst>
        <pc:spChg chg="mod">
          <ac:chgData name="Mark Gladkevitch" userId="642f8ae5-2246-42be-8ec3-c78536de1189" providerId="ADAL" clId="{BF5DE61F-56EE-46C2-9CB7-CF191A9F9763}" dt="2025-10-29T04:04:12.144" v="480" actId="1076"/>
          <ac:spMkLst>
            <pc:docMk/>
            <pc:sldMk cId="1277774844" sldId="275"/>
            <ac:spMk id="4" creationId="{9FECB61A-BD6C-6889-C848-E3C59FF82E8D}"/>
          </ac:spMkLst>
        </pc:spChg>
        <pc:spChg chg="mod">
          <ac:chgData name="Mark Gladkevitch" userId="642f8ae5-2246-42be-8ec3-c78536de1189" providerId="ADAL" clId="{BF5DE61F-56EE-46C2-9CB7-CF191A9F9763}" dt="2025-10-29T03:51:04.764" v="436" actId="20577"/>
          <ac:spMkLst>
            <pc:docMk/>
            <pc:sldMk cId="1277774844" sldId="275"/>
            <ac:spMk id="11" creationId="{E7869B06-FBC0-A506-FB35-F79DC8D9F6FA}"/>
          </ac:spMkLst>
        </pc:spChg>
        <pc:picChg chg="add mod">
          <ac:chgData name="Mark Gladkevitch" userId="642f8ae5-2246-42be-8ec3-c78536de1189" providerId="ADAL" clId="{BF5DE61F-56EE-46C2-9CB7-CF191A9F9763}" dt="2025-10-29T04:04:18.592" v="481" actId="1076"/>
          <ac:picMkLst>
            <pc:docMk/>
            <pc:sldMk cId="1277774844" sldId="275"/>
            <ac:picMk id="3" creationId="{D34E228A-D758-8130-27CE-8D007D29F006}"/>
          </ac:picMkLst>
        </pc:picChg>
        <pc:picChg chg="del">
          <ac:chgData name="Mark Gladkevitch" userId="642f8ae5-2246-42be-8ec3-c78536de1189" providerId="ADAL" clId="{BF5DE61F-56EE-46C2-9CB7-CF191A9F9763}" dt="2025-10-29T04:02:28.434" v="473" actId="478"/>
          <ac:picMkLst>
            <pc:docMk/>
            <pc:sldMk cId="1277774844" sldId="275"/>
            <ac:picMk id="14" creationId="{120D0218-F73A-15BA-DB96-7CBB9B44A9D2}"/>
          </ac:picMkLst>
        </pc:picChg>
      </pc:sldChg>
      <pc:sldChg chg="addSp delSp modSp mod modTransition">
        <pc:chgData name="Mark Gladkevitch" userId="642f8ae5-2246-42be-8ec3-c78536de1189" providerId="ADAL" clId="{BF5DE61F-56EE-46C2-9CB7-CF191A9F9763}" dt="2025-10-29T16:59:01.965" v="1867"/>
        <pc:sldMkLst>
          <pc:docMk/>
          <pc:sldMk cId="1581257752" sldId="277"/>
        </pc:sldMkLst>
        <pc:spChg chg="mod">
          <ac:chgData name="Mark Gladkevitch" userId="642f8ae5-2246-42be-8ec3-c78536de1189" providerId="ADAL" clId="{BF5DE61F-56EE-46C2-9CB7-CF191A9F9763}" dt="2025-10-29T15:55:09.646" v="1172"/>
          <ac:spMkLst>
            <pc:docMk/>
            <pc:sldMk cId="1581257752" sldId="277"/>
            <ac:spMk id="3" creationId="{5C14A572-9BE6-25B8-8E43-3D7FB13EAF9A}"/>
          </ac:spMkLst>
        </pc:spChg>
        <pc:spChg chg="mod topLvl">
          <ac:chgData name="Mark Gladkevitch" userId="642f8ae5-2246-42be-8ec3-c78536de1189" providerId="ADAL" clId="{BF5DE61F-56EE-46C2-9CB7-CF191A9F9763}" dt="2025-10-29T15:54:47.449" v="1170" actId="165"/>
          <ac:spMkLst>
            <pc:docMk/>
            <pc:sldMk cId="1581257752" sldId="277"/>
            <ac:spMk id="7" creationId="{87797EE6-193F-E041-CBBD-518AF9F06673}"/>
          </ac:spMkLst>
        </pc:spChg>
        <pc:spChg chg="mod topLvl">
          <ac:chgData name="Mark Gladkevitch" userId="642f8ae5-2246-42be-8ec3-c78536de1189" providerId="ADAL" clId="{BF5DE61F-56EE-46C2-9CB7-CF191A9F9763}" dt="2025-10-29T15:54:47.449" v="1170" actId="165"/>
          <ac:spMkLst>
            <pc:docMk/>
            <pc:sldMk cId="1581257752" sldId="277"/>
            <ac:spMk id="11" creationId="{1266B806-B449-896A-20A7-44BB78B70D6C}"/>
          </ac:spMkLst>
        </pc:spChg>
        <pc:spChg chg="mod">
          <ac:chgData name="Mark Gladkevitch" userId="642f8ae5-2246-42be-8ec3-c78536de1189" providerId="ADAL" clId="{BF5DE61F-56EE-46C2-9CB7-CF191A9F9763}" dt="2025-10-29T15:55:09.646" v="1172"/>
          <ac:spMkLst>
            <pc:docMk/>
            <pc:sldMk cId="1581257752" sldId="277"/>
            <ac:spMk id="12" creationId="{651D86BC-F313-FF8A-602C-3C981F0CD22B}"/>
          </ac:spMkLst>
        </pc:spChg>
        <pc:grpChg chg="add mod ord">
          <ac:chgData name="Mark Gladkevitch" userId="642f8ae5-2246-42be-8ec3-c78536de1189" providerId="ADAL" clId="{BF5DE61F-56EE-46C2-9CB7-CF191A9F9763}" dt="2025-10-29T15:55:20.967" v="1175" actId="1076"/>
          <ac:grpSpMkLst>
            <pc:docMk/>
            <pc:sldMk cId="1581257752" sldId="277"/>
            <ac:grpSpMk id="2" creationId="{F7AC3E72-075A-B6C4-2599-C0A8E2CD98B8}"/>
          </ac:grpSpMkLst>
        </pc:grpChg>
        <pc:grpChg chg="add del mod">
          <ac:chgData name="Mark Gladkevitch" userId="642f8ae5-2246-42be-8ec3-c78536de1189" providerId="ADAL" clId="{BF5DE61F-56EE-46C2-9CB7-CF191A9F9763}" dt="2025-10-29T15:55:08.806" v="1171" actId="478"/>
          <ac:grpSpMkLst>
            <pc:docMk/>
            <pc:sldMk cId="1581257752" sldId="277"/>
            <ac:grpSpMk id="25" creationId="{180FDFFE-10CD-E170-C709-74BC6D7CAAD5}"/>
          </ac:grpSpMkLst>
        </pc:grpChg>
        <pc:picChg chg="mod">
          <ac:chgData name="Mark Gladkevitch" userId="642f8ae5-2246-42be-8ec3-c78536de1189" providerId="ADAL" clId="{BF5DE61F-56EE-46C2-9CB7-CF191A9F9763}" dt="2025-10-29T15:55:09.646" v="1172"/>
          <ac:picMkLst>
            <pc:docMk/>
            <pc:sldMk cId="1581257752" sldId="277"/>
            <ac:picMk id="13" creationId="{F4503792-45F2-8BCF-56F3-D75C960D63E2}"/>
          </ac:picMkLst>
        </pc:picChg>
        <pc:picChg chg="del">
          <ac:chgData name="Mark Gladkevitch" userId="642f8ae5-2246-42be-8ec3-c78536de1189" providerId="ADAL" clId="{BF5DE61F-56EE-46C2-9CB7-CF191A9F9763}" dt="2025-10-29T16:10:25.611" v="1419" actId="478"/>
          <ac:picMkLst>
            <pc:docMk/>
            <pc:sldMk cId="1581257752" sldId="277"/>
            <ac:picMk id="14" creationId="{52D5B8CD-6507-4FAC-EBD2-D9F14662CD39}"/>
          </ac:picMkLst>
        </pc:picChg>
        <pc:picChg chg="add mod">
          <ac:chgData name="Mark Gladkevitch" userId="642f8ae5-2246-42be-8ec3-c78536de1189" providerId="ADAL" clId="{BF5DE61F-56EE-46C2-9CB7-CF191A9F9763}" dt="2025-10-29T16:10:25.940" v="1420"/>
          <ac:picMkLst>
            <pc:docMk/>
            <pc:sldMk cId="1581257752" sldId="277"/>
            <ac:picMk id="15" creationId="{9BC420B4-FD31-686C-D009-53027000F19B}"/>
          </ac:picMkLst>
        </pc:picChg>
        <pc:picChg chg="mod topLvl">
          <ac:chgData name="Mark Gladkevitch" userId="642f8ae5-2246-42be-8ec3-c78536de1189" providerId="ADAL" clId="{BF5DE61F-56EE-46C2-9CB7-CF191A9F9763}" dt="2025-10-29T15:54:47.449" v="1170" actId="165"/>
          <ac:picMkLst>
            <pc:docMk/>
            <pc:sldMk cId="1581257752" sldId="277"/>
            <ac:picMk id="20" creationId="{3DDF588A-435C-FD09-1E4B-AEC847FB9D88}"/>
          </ac:picMkLst>
        </pc:picChg>
      </pc:sldChg>
      <pc:sldChg chg="addSp delSp modSp mod">
        <pc:chgData name="Mark Gladkevitch" userId="642f8ae5-2246-42be-8ec3-c78536de1189" providerId="ADAL" clId="{BF5DE61F-56EE-46C2-9CB7-CF191A9F9763}" dt="2025-10-29T16:05:37.585" v="1409" actId="20577"/>
        <pc:sldMkLst>
          <pc:docMk/>
          <pc:sldMk cId="1037900695" sldId="278"/>
        </pc:sldMkLst>
        <pc:spChg chg="add mod">
          <ac:chgData name="Mark Gladkevitch" userId="642f8ae5-2246-42be-8ec3-c78536de1189" providerId="ADAL" clId="{BF5DE61F-56EE-46C2-9CB7-CF191A9F9763}" dt="2025-10-29T16:03:51.367" v="1401" actId="1076"/>
          <ac:spMkLst>
            <pc:docMk/>
            <pc:sldMk cId="1037900695" sldId="278"/>
            <ac:spMk id="2" creationId="{23D0AD7A-B1EB-922F-C1BD-D9BB160BE765}"/>
          </ac:spMkLst>
        </pc:spChg>
        <pc:spChg chg="mod">
          <ac:chgData name="Mark Gladkevitch" userId="642f8ae5-2246-42be-8ec3-c78536de1189" providerId="ADAL" clId="{BF5DE61F-56EE-46C2-9CB7-CF191A9F9763}" dt="2025-10-29T16:05:37.585" v="1409" actId="20577"/>
          <ac:spMkLst>
            <pc:docMk/>
            <pc:sldMk cId="1037900695" sldId="278"/>
            <ac:spMk id="12" creationId="{87E45ACF-0C61-1BDB-0820-C35F9AFCAF91}"/>
          </ac:spMkLst>
        </pc:spChg>
        <pc:spChg chg="add mod">
          <ac:chgData name="Mark Gladkevitch" userId="642f8ae5-2246-42be-8ec3-c78536de1189" providerId="ADAL" clId="{BF5DE61F-56EE-46C2-9CB7-CF191A9F9763}" dt="2025-10-29T15:59:56.099" v="1209" actId="14100"/>
          <ac:spMkLst>
            <pc:docMk/>
            <pc:sldMk cId="1037900695" sldId="278"/>
            <ac:spMk id="13" creationId="{44DA233C-63DC-6C58-2F49-3B9CE4A71550}"/>
          </ac:spMkLst>
        </pc:spChg>
        <pc:spChg chg="mod topLvl">
          <ac:chgData name="Mark Gladkevitch" userId="642f8ae5-2246-42be-8ec3-c78536de1189" providerId="ADAL" clId="{BF5DE61F-56EE-46C2-9CB7-CF191A9F9763}" dt="2025-10-29T03:10:35.934" v="302" actId="165"/>
          <ac:spMkLst>
            <pc:docMk/>
            <pc:sldMk cId="1037900695" sldId="278"/>
            <ac:spMk id="14" creationId="{927B4E8E-92B3-712D-69CA-CF2BC3902337}"/>
          </ac:spMkLst>
        </pc:spChg>
        <pc:spChg chg="mod topLvl">
          <ac:chgData name="Mark Gladkevitch" userId="642f8ae5-2246-42be-8ec3-c78536de1189" providerId="ADAL" clId="{BF5DE61F-56EE-46C2-9CB7-CF191A9F9763}" dt="2025-10-29T03:10:35.934" v="302" actId="165"/>
          <ac:spMkLst>
            <pc:docMk/>
            <pc:sldMk cId="1037900695" sldId="278"/>
            <ac:spMk id="15" creationId="{D5D5D745-73FC-08D7-426E-B22B94350753}"/>
          </ac:spMkLst>
        </pc:spChg>
        <pc:spChg chg="add mod">
          <ac:chgData name="Mark Gladkevitch" userId="642f8ae5-2246-42be-8ec3-c78536de1189" providerId="ADAL" clId="{BF5DE61F-56EE-46C2-9CB7-CF191A9F9763}" dt="2025-10-29T16:02:18.124" v="1329"/>
          <ac:spMkLst>
            <pc:docMk/>
            <pc:sldMk cId="1037900695" sldId="278"/>
            <ac:spMk id="21" creationId="{B9AF8792-E0A7-2527-E99B-D5CF8FE4704B}"/>
          </ac:spMkLst>
        </pc:spChg>
        <pc:spChg chg="add mod">
          <ac:chgData name="Mark Gladkevitch" userId="642f8ae5-2246-42be-8ec3-c78536de1189" providerId="ADAL" clId="{BF5DE61F-56EE-46C2-9CB7-CF191A9F9763}" dt="2025-10-29T16:03:37.027" v="1392" actId="20577"/>
          <ac:spMkLst>
            <pc:docMk/>
            <pc:sldMk cId="1037900695" sldId="278"/>
            <ac:spMk id="23" creationId="{CE20C11D-6DD9-44E8-4970-9A530B14630A}"/>
          </ac:spMkLst>
        </pc:spChg>
        <pc:grpChg chg="add del mod">
          <ac:chgData name="Mark Gladkevitch" userId="642f8ae5-2246-42be-8ec3-c78536de1189" providerId="ADAL" clId="{BF5DE61F-56EE-46C2-9CB7-CF191A9F9763}" dt="2025-10-29T03:10:35.934" v="302" actId="165"/>
          <ac:grpSpMkLst>
            <pc:docMk/>
            <pc:sldMk cId="1037900695" sldId="278"/>
            <ac:grpSpMk id="13" creationId="{C70B943F-37E9-0475-0350-D3E2EE279571}"/>
          </ac:grpSpMkLst>
        </pc:grpChg>
        <pc:picChg chg="add del mod">
          <ac:chgData name="Mark Gladkevitch" userId="642f8ae5-2246-42be-8ec3-c78536de1189" providerId="ADAL" clId="{BF5DE61F-56EE-46C2-9CB7-CF191A9F9763}" dt="2025-10-29T04:02:31.154" v="474" actId="478"/>
          <ac:picMkLst>
            <pc:docMk/>
            <pc:sldMk cId="1037900695" sldId="278"/>
            <ac:picMk id="2" creationId="{EB07678D-FCB2-CDB2-8491-8CA4F29041AF}"/>
          </ac:picMkLst>
        </pc:picChg>
        <pc:picChg chg="mod">
          <ac:chgData name="Mark Gladkevitch" userId="642f8ae5-2246-42be-8ec3-c78536de1189" providerId="ADAL" clId="{BF5DE61F-56EE-46C2-9CB7-CF191A9F9763}" dt="2025-10-29T15:56:54.317" v="1179" actId="1076"/>
          <ac:picMkLst>
            <pc:docMk/>
            <pc:sldMk cId="1037900695" sldId="278"/>
            <ac:picMk id="3" creationId="{E84597EF-A3C1-3144-FF5E-4DC50E6D0263}"/>
          </ac:picMkLst>
        </pc:picChg>
        <pc:picChg chg="mod topLvl">
          <ac:chgData name="Mark Gladkevitch" userId="642f8ae5-2246-42be-8ec3-c78536de1189" providerId="ADAL" clId="{BF5DE61F-56EE-46C2-9CB7-CF191A9F9763}" dt="2025-10-29T03:10:35.934" v="302" actId="165"/>
          <ac:picMkLst>
            <pc:docMk/>
            <pc:sldMk cId="1037900695" sldId="278"/>
            <ac:picMk id="17" creationId="{81B057AA-961A-3A00-4047-3571A20CA8D7}"/>
          </ac:picMkLst>
        </pc:picChg>
        <pc:picChg chg="add mod">
          <ac:chgData name="Mark Gladkevitch" userId="642f8ae5-2246-42be-8ec3-c78536de1189" providerId="ADAL" clId="{BF5DE61F-56EE-46C2-9CB7-CF191A9F9763}" dt="2025-10-29T04:04:35.615" v="487" actId="1076"/>
          <ac:picMkLst>
            <pc:docMk/>
            <pc:sldMk cId="1037900695" sldId="278"/>
            <ac:picMk id="19" creationId="{0D1B44ED-6883-C8C3-09B3-75F6AD69595A}"/>
          </ac:picMkLst>
        </pc:picChg>
        <pc:picChg chg="add mod">
          <ac:chgData name="Mark Gladkevitch" userId="642f8ae5-2246-42be-8ec3-c78536de1189" providerId="ADAL" clId="{BF5DE61F-56EE-46C2-9CB7-CF191A9F9763}" dt="2025-10-29T15:59:37.008" v="1192" actId="14100"/>
          <ac:picMkLst>
            <pc:docMk/>
            <pc:sldMk cId="1037900695" sldId="278"/>
            <ac:picMk id="22" creationId="{4B8363AA-3EE0-CB35-DEB8-20069C0AF459}"/>
          </ac:picMkLst>
        </pc:picChg>
      </pc:sldChg>
      <pc:sldChg chg="addSp delSp modSp add mod">
        <pc:chgData name="Mark Gladkevitch" userId="642f8ae5-2246-42be-8ec3-c78536de1189" providerId="ADAL" clId="{BF5DE61F-56EE-46C2-9CB7-CF191A9F9763}" dt="2025-10-29T16:01:03.303" v="1267" actId="1076"/>
        <pc:sldMkLst>
          <pc:docMk/>
          <pc:sldMk cId="2796755826" sldId="279"/>
        </pc:sldMkLst>
        <pc:spChg chg="add mod">
          <ac:chgData name="Mark Gladkevitch" userId="642f8ae5-2246-42be-8ec3-c78536de1189" providerId="ADAL" clId="{BF5DE61F-56EE-46C2-9CB7-CF191A9F9763}" dt="2025-10-29T15:36:32.273" v="867" actId="1076"/>
          <ac:spMkLst>
            <pc:docMk/>
            <pc:sldMk cId="2796755826" sldId="279"/>
            <ac:spMk id="13" creationId="{38F76695-6FB2-D17F-65B1-B99182874B67}"/>
          </ac:spMkLst>
        </pc:spChg>
        <pc:spChg chg="mod topLvl">
          <ac:chgData name="Mark Gladkevitch" userId="642f8ae5-2246-42be-8ec3-c78536de1189" providerId="ADAL" clId="{BF5DE61F-56EE-46C2-9CB7-CF191A9F9763}" dt="2025-10-29T03:09:48.672" v="295" actId="14100"/>
          <ac:spMkLst>
            <pc:docMk/>
            <pc:sldMk cId="2796755826" sldId="279"/>
            <ac:spMk id="14" creationId="{DC45F016-73D5-410D-5FB5-E2212753C05F}"/>
          </ac:spMkLst>
        </pc:spChg>
        <pc:spChg chg="mod topLvl">
          <ac:chgData name="Mark Gladkevitch" userId="642f8ae5-2246-42be-8ec3-c78536de1189" providerId="ADAL" clId="{BF5DE61F-56EE-46C2-9CB7-CF191A9F9763}" dt="2025-10-29T03:09:55.312" v="296" actId="1076"/>
          <ac:spMkLst>
            <pc:docMk/>
            <pc:sldMk cId="2796755826" sldId="279"/>
            <ac:spMk id="15" creationId="{3D68EE33-50CF-651E-90A8-887DEC94003C}"/>
          </ac:spMkLst>
        </pc:spChg>
        <pc:spChg chg="add mod">
          <ac:chgData name="Mark Gladkevitch" userId="642f8ae5-2246-42be-8ec3-c78536de1189" providerId="ADAL" clId="{BF5DE61F-56EE-46C2-9CB7-CF191A9F9763}" dt="2025-10-29T15:51:54.791" v="1073" actId="1076"/>
          <ac:spMkLst>
            <pc:docMk/>
            <pc:sldMk cId="2796755826" sldId="279"/>
            <ac:spMk id="19" creationId="{8C5C374C-71A1-661A-0611-F93CFBA5488F}"/>
          </ac:spMkLst>
        </pc:spChg>
        <pc:spChg chg="add mod">
          <ac:chgData name="Mark Gladkevitch" userId="642f8ae5-2246-42be-8ec3-c78536de1189" providerId="ADAL" clId="{BF5DE61F-56EE-46C2-9CB7-CF191A9F9763}" dt="2025-10-29T15:53:27.832" v="1168" actId="1076"/>
          <ac:spMkLst>
            <pc:docMk/>
            <pc:sldMk cId="2796755826" sldId="279"/>
            <ac:spMk id="21" creationId="{B530A5BF-C889-CEAC-3559-58C773BB311B}"/>
          </ac:spMkLst>
        </pc:spChg>
        <pc:spChg chg="add mod">
          <ac:chgData name="Mark Gladkevitch" userId="642f8ae5-2246-42be-8ec3-c78536de1189" providerId="ADAL" clId="{BF5DE61F-56EE-46C2-9CB7-CF191A9F9763}" dt="2025-10-29T16:00:35.852" v="1233" actId="14100"/>
          <ac:spMkLst>
            <pc:docMk/>
            <pc:sldMk cId="2796755826" sldId="279"/>
            <ac:spMk id="22" creationId="{68884621-4F80-C599-8E40-DF0526DC6208}"/>
          </ac:spMkLst>
        </pc:spChg>
        <pc:spChg chg="mod">
          <ac:chgData name="Mark Gladkevitch" userId="642f8ae5-2246-42be-8ec3-c78536de1189" providerId="ADAL" clId="{BF5DE61F-56EE-46C2-9CB7-CF191A9F9763}" dt="2025-10-29T03:14:02.774" v="326"/>
          <ac:spMkLst>
            <pc:docMk/>
            <pc:sldMk cId="2796755826" sldId="279"/>
            <ac:spMk id="23" creationId="{5C4F7049-DC97-99AB-ED0C-08ACB854D034}"/>
          </ac:spMkLst>
        </pc:spChg>
        <pc:spChg chg="add mod">
          <ac:chgData name="Mark Gladkevitch" userId="642f8ae5-2246-42be-8ec3-c78536de1189" providerId="ADAL" clId="{BF5DE61F-56EE-46C2-9CB7-CF191A9F9763}" dt="2025-10-29T16:01:03.303" v="1267" actId="1076"/>
          <ac:spMkLst>
            <pc:docMk/>
            <pc:sldMk cId="2796755826" sldId="279"/>
            <ac:spMk id="23" creationId="{97EFF164-FA92-A1F1-EE60-5BB87AF44C06}"/>
          </ac:spMkLst>
        </pc:spChg>
        <pc:spChg chg="add mod">
          <ac:chgData name="Mark Gladkevitch" userId="642f8ae5-2246-42be-8ec3-c78536de1189" providerId="ADAL" clId="{BF5DE61F-56EE-46C2-9CB7-CF191A9F9763}" dt="2025-10-29T16:00:54.792" v="1258" actId="1076"/>
          <ac:spMkLst>
            <pc:docMk/>
            <pc:sldMk cId="2796755826" sldId="279"/>
            <ac:spMk id="24" creationId="{4EB41B63-4C06-DAE7-BCAB-B735FF1C8EF9}"/>
          </ac:spMkLst>
        </pc:spChg>
        <pc:spChg chg="mod">
          <ac:chgData name="Mark Gladkevitch" userId="642f8ae5-2246-42be-8ec3-c78536de1189" providerId="ADAL" clId="{BF5DE61F-56EE-46C2-9CB7-CF191A9F9763}" dt="2025-10-29T03:14:02.774" v="326"/>
          <ac:spMkLst>
            <pc:docMk/>
            <pc:sldMk cId="2796755826" sldId="279"/>
            <ac:spMk id="24" creationId="{B4B60A62-8746-1560-8D95-EA1F5C4A6553}"/>
          </ac:spMkLst>
        </pc:spChg>
        <pc:spChg chg="add mod">
          <ac:chgData name="Mark Gladkevitch" userId="642f8ae5-2246-42be-8ec3-c78536de1189" providerId="ADAL" clId="{BF5DE61F-56EE-46C2-9CB7-CF191A9F9763}" dt="2025-10-29T03:14:52.368" v="334" actId="14100"/>
          <ac:spMkLst>
            <pc:docMk/>
            <pc:sldMk cId="2796755826" sldId="279"/>
            <ac:spMk id="29" creationId="{5B9F532A-9F87-B59F-E2E5-9EC21137898E}"/>
          </ac:spMkLst>
        </pc:spChg>
        <pc:spChg chg="add mod">
          <ac:chgData name="Mark Gladkevitch" userId="642f8ae5-2246-42be-8ec3-c78536de1189" providerId="ADAL" clId="{BF5DE61F-56EE-46C2-9CB7-CF191A9F9763}" dt="2025-10-29T03:15:52.847" v="336" actId="1076"/>
          <ac:spMkLst>
            <pc:docMk/>
            <pc:sldMk cId="2796755826" sldId="279"/>
            <ac:spMk id="30" creationId="{64788471-5B90-1969-8033-C75FD16C278D}"/>
          </ac:spMkLst>
        </pc:spChg>
        <pc:grpChg chg="del mod">
          <ac:chgData name="Mark Gladkevitch" userId="642f8ae5-2246-42be-8ec3-c78536de1189" providerId="ADAL" clId="{BF5DE61F-56EE-46C2-9CB7-CF191A9F9763}" dt="2025-10-29T03:09:33.343" v="294" actId="165"/>
          <ac:grpSpMkLst>
            <pc:docMk/>
            <pc:sldMk cId="2796755826" sldId="279"/>
            <ac:grpSpMk id="13" creationId="{3A3C0F91-373A-B78C-D4D2-4073AF887C29}"/>
          </ac:grpSpMkLst>
        </pc:grpChg>
        <pc:grpChg chg="add mod">
          <ac:chgData name="Mark Gladkevitch" userId="642f8ae5-2246-42be-8ec3-c78536de1189" providerId="ADAL" clId="{BF5DE61F-56EE-46C2-9CB7-CF191A9F9763}" dt="2025-10-29T03:14:29.190" v="330" actId="1076"/>
          <ac:grpSpMkLst>
            <pc:docMk/>
            <pc:sldMk cId="2796755826" sldId="279"/>
            <ac:grpSpMk id="22" creationId="{6EBB4672-630A-AD38-27B3-4C9F11371FB5}"/>
          </ac:grpSpMkLst>
        </pc:grpChg>
        <pc:picChg chg="mod topLvl">
          <ac:chgData name="Mark Gladkevitch" userId="642f8ae5-2246-42be-8ec3-c78536de1189" providerId="ADAL" clId="{BF5DE61F-56EE-46C2-9CB7-CF191A9F9763}" dt="2025-10-29T03:10:09.382" v="300" actId="1076"/>
          <ac:picMkLst>
            <pc:docMk/>
            <pc:sldMk cId="2796755826" sldId="279"/>
            <ac:picMk id="17" creationId="{65A1307E-2563-477F-8C61-A671114E45B1}"/>
          </ac:picMkLst>
        </pc:picChg>
        <pc:picChg chg="add del">
          <ac:chgData name="Mark Gladkevitch" userId="642f8ae5-2246-42be-8ec3-c78536de1189" providerId="ADAL" clId="{BF5DE61F-56EE-46C2-9CB7-CF191A9F9763}" dt="2025-10-29T03:13:58.524" v="325" actId="22"/>
          <ac:picMkLst>
            <pc:docMk/>
            <pc:sldMk cId="2796755826" sldId="279"/>
            <ac:picMk id="21" creationId="{D8E3EB82-A381-5F25-96AB-4F45B045C26D}"/>
          </ac:picMkLst>
        </pc:picChg>
        <pc:picChg chg="mod">
          <ac:chgData name="Mark Gladkevitch" userId="642f8ae5-2246-42be-8ec3-c78536de1189" providerId="ADAL" clId="{BF5DE61F-56EE-46C2-9CB7-CF191A9F9763}" dt="2025-10-29T03:14:02.774" v="326"/>
          <ac:picMkLst>
            <pc:docMk/>
            <pc:sldMk cId="2796755826" sldId="279"/>
            <ac:picMk id="28" creationId="{537BB6A0-1384-B097-7FBB-156E38240315}"/>
          </ac:picMkLst>
        </pc:picChg>
        <pc:picChg chg="add mod">
          <ac:chgData name="Mark Gladkevitch" userId="642f8ae5-2246-42be-8ec3-c78536de1189" providerId="ADAL" clId="{BF5DE61F-56EE-46C2-9CB7-CF191A9F9763}" dt="2025-10-29T03:16:01.397" v="337" actId="1076"/>
          <ac:picMkLst>
            <pc:docMk/>
            <pc:sldMk cId="2796755826" sldId="279"/>
            <ac:picMk id="31" creationId="{B81A4409-CEF8-57A9-E03B-6AD2EBF486D1}"/>
          </ac:picMkLst>
        </pc:picChg>
        <pc:picChg chg="add mod">
          <ac:chgData name="Mark Gladkevitch" userId="642f8ae5-2246-42be-8ec3-c78536de1189" providerId="ADAL" clId="{BF5DE61F-56EE-46C2-9CB7-CF191A9F9763}" dt="2025-10-29T03:45:43.017" v="405"/>
          <ac:picMkLst>
            <pc:docMk/>
            <pc:sldMk cId="2796755826" sldId="279"/>
            <ac:picMk id="33" creationId="{0024B1C9-34E2-AF06-F085-B641F26FDD83}"/>
          </ac:picMkLst>
        </pc:picChg>
        <pc:picChg chg="add mod">
          <ac:chgData name="Mark Gladkevitch" userId="642f8ae5-2246-42be-8ec3-c78536de1189" providerId="ADAL" clId="{BF5DE61F-56EE-46C2-9CB7-CF191A9F9763}" dt="2025-10-29T03:46:02.865" v="406"/>
          <ac:picMkLst>
            <pc:docMk/>
            <pc:sldMk cId="2796755826" sldId="279"/>
            <ac:picMk id="35" creationId="{B33CA8F1-D04A-2069-E165-38551F4343CB}"/>
          </ac:picMkLst>
        </pc:picChg>
        <pc:picChg chg="add mod">
          <ac:chgData name="Mark Gladkevitch" userId="642f8ae5-2246-42be-8ec3-c78536de1189" providerId="ADAL" clId="{BF5DE61F-56EE-46C2-9CB7-CF191A9F9763}" dt="2025-10-29T03:49:48.542" v="427" actId="1076"/>
          <ac:picMkLst>
            <pc:docMk/>
            <pc:sldMk cId="2796755826" sldId="279"/>
            <ac:picMk id="37" creationId="{6B4B5019-0070-42BC-9A92-4EA6D20CF8A2}"/>
          </ac:picMkLst>
        </pc:picChg>
        <pc:picChg chg="add mod">
          <ac:chgData name="Mark Gladkevitch" userId="642f8ae5-2246-42be-8ec3-c78536de1189" providerId="ADAL" clId="{BF5DE61F-56EE-46C2-9CB7-CF191A9F9763}" dt="2025-10-29T15:35:55.244" v="821" actId="1076"/>
          <ac:picMkLst>
            <pc:docMk/>
            <pc:sldMk cId="2796755826" sldId="279"/>
            <ac:picMk id="39" creationId="{10E33D36-B1CD-F2EE-E4CB-7E7A4811188E}"/>
          </ac:picMkLst>
        </pc:picChg>
        <pc:picChg chg="add mod">
          <ac:chgData name="Mark Gladkevitch" userId="642f8ae5-2246-42be-8ec3-c78536de1189" providerId="ADAL" clId="{BF5DE61F-56EE-46C2-9CB7-CF191A9F9763}" dt="2025-10-29T15:36:34.849" v="868" actId="1076"/>
          <ac:picMkLst>
            <pc:docMk/>
            <pc:sldMk cId="2796755826" sldId="279"/>
            <ac:picMk id="41" creationId="{FBAB833C-05ED-1803-BF7C-D780309FAF0F}"/>
          </ac:picMkLst>
        </pc:picChg>
      </pc:sldChg>
      <pc:sldChg chg="addSp delSp modSp add mod">
        <pc:chgData name="Mark Gladkevitch" userId="642f8ae5-2246-42be-8ec3-c78536de1189" providerId="ADAL" clId="{BF5DE61F-56EE-46C2-9CB7-CF191A9F9763}" dt="2025-10-29T16:54:51.919" v="1845" actId="1076"/>
        <pc:sldMkLst>
          <pc:docMk/>
          <pc:sldMk cId="2695949081" sldId="280"/>
        </pc:sldMkLst>
        <pc:spChg chg="add mod">
          <ac:chgData name="Mark Gladkevitch" userId="642f8ae5-2246-42be-8ec3-c78536de1189" providerId="ADAL" clId="{BF5DE61F-56EE-46C2-9CB7-CF191A9F9763}" dt="2025-10-29T16:01:36.056" v="1311" actId="1076"/>
          <ac:spMkLst>
            <pc:docMk/>
            <pc:sldMk cId="2695949081" sldId="280"/>
            <ac:spMk id="13" creationId="{64536C6A-B5D2-A381-72FF-7565A2C4A380}"/>
          </ac:spMkLst>
        </pc:spChg>
        <pc:spChg chg="mod">
          <ac:chgData name="Mark Gladkevitch" userId="642f8ae5-2246-42be-8ec3-c78536de1189" providerId="ADAL" clId="{BF5DE61F-56EE-46C2-9CB7-CF191A9F9763}" dt="2025-10-29T03:11:57.862" v="311" actId="1076"/>
          <ac:spMkLst>
            <pc:docMk/>
            <pc:sldMk cId="2695949081" sldId="280"/>
            <ac:spMk id="14" creationId="{808C1A18-43B9-2C87-9020-0772F9C88F63}"/>
          </ac:spMkLst>
        </pc:spChg>
        <pc:spChg chg="mod topLvl">
          <ac:chgData name="Mark Gladkevitch" userId="642f8ae5-2246-42be-8ec3-c78536de1189" providerId="ADAL" clId="{BF5DE61F-56EE-46C2-9CB7-CF191A9F9763}" dt="2025-10-29T05:23:43.913" v="569" actId="1076"/>
          <ac:spMkLst>
            <pc:docMk/>
            <pc:sldMk cId="2695949081" sldId="280"/>
            <ac:spMk id="19" creationId="{0CA38390-9606-EDFD-C370-C459C5B1F58B}"/>
          </ac:spMkLst>
        </pc:spChg>
        <pc:spChg chg="mod topLvl">
          <ac:chgData name="Mark Gladkevitch" userId="642f8ae5-2246-42be-8ec3-c78536de1189" providerId="ADAL" clId="{BF5DE61F-56EE-46C2-9CB7-CF191A9F9763}" dt="2025-10-29T03:51:33.942" v="454" actId="1076"/>
          <ac:spMkLst>
            <pc:docMk/>
            <pc:sldMk cId="2695949081" sldId="280"/>
            <ac:spMk id="21" creationId="{BCEBFA3D-D220-0D8B-8DCB-A83DA856F0E4}"/>
          </ac:spMkLst>
        </pc:spChg>
        <pc:spChg chg="add mod">
          <ac:chgData name="Mark Gladkevitch" userId="642f8ae5-2246-42be-8ec3-c78536de1189" providerId="ADAL" clId="{BF5DE61F-56EE-46C2-9CB7-CF191A9F9763}" dt="2025-10-29T16:54:51.919" v="1845" actId="1076"/>
          <ac:spMkLst>
            <pc:docMk/>
            <pc:sldMk cId="2695949081" sldId="280"/>
            <ac:spMk id="23" creationId="{C7BCFDAF-8A28-9A51-787A-2AEC1E20AE61}"/>
          </ac:spMkLst>
        </pc:spChg>
        <pc:spChg chg="mod topLvl">
          <ac:chgData name="Mark Gladkevitch" userId="642f8ae5-2246-42be-8ec3-c78536de1189" providerId="ADAL" clId="{BF5DE61F-56EE-46C2-9CB7-CF191A9F9763}" dt="2025-10-29T05:11:03.499" v="563" actId="14100"/>
          <ac:spMkLst>
            <pc:docMk/>
            <pc:sldMk cId="2695949081" sldId="280"/>
            <ac:spMk id="24" creationId="{48E836C9-E93E-CD56-D909-11BF5FB8BF45}"/>
          </ac:spMkLst>
        </pc:spChg>
        <pc:spChg chg="mod topLvl">
          <ac:chgData name="Mark Gladkevitch" userId="642f8ae5-2246-42be-8ec3-c78536de1189" providerId="ADAL" clId="{BF5DE61F-56EE-46C2-9CB7-CF191A9F9763}" dt="2025-10-29T03:51:11.565" v="442" actId="20577"/>
          <ac:spMkLst>
            <pc:docMk/>
            <pc:sldMk cId="2695949081" sldId="280"/>
            <ac:spMk id="28" creationId="{1C4A4BDF-1740-B674-7B63-60A7678425C8}"/>
          </ac:spMkLst>
        </pc:spChg>
        <pc:spChg chg="add del mod">
          <ac:chgData name="Mark Gladkevitch" userId="642f8ae5-2246-42be-8ec3-c78536de1189" providerId="ADAL" clId="{BF5DE61F-56EE-46C2-9CB7-CF191A9F9763}" dt="2025-10-29T05:23:38.551" v="568" actId="47"/>
          <ac:spMkLst>
            <pc:docMk/>
            <pc:sldMk cId="2695949081" sldId="280"/>
            <ac:spMk id="36" creationId="{14F16657-6103-6661-D460-32B6F80782C1}"/>
          </ac:spMkLst>
        </pc:spChg>
        <pc:spChg chg="add mod">
          <ac:chgData name="Mark Gladkevitch" userId="642f8ae5-2246-42be-8ec3-c78536de1189" providerId="ADAL" clId="{BF5DE61F-56EE-46C2-9CB7-CF191A9F9763}" dt="2025-10-29T05:25:59.891" v="641" actId="1076"/>
          <ac:spMkLst>
            <pc:docMk/>
            <pc:sldMk cId="2695949081" sldId="280"/>
            <ac:spMk id="37" creationId="{73EE07F3-18B3-831C-CDCE-2D53FE62629D}"/>
          </ac:spMkLst>
        </pc:spChg>
        <pc:spChg chg="add mod">
          <ac:chgData name="Mark Gladkevitch" userId="642f8ae5-2246-42be-8ec3-c78536de1189" providerId="ADAL" clId="{BF5DE61F-56EE-46C2-9CB7-CF191A9F9763}" dt="2025-10-29T16:54:47.135" v="1843" actId="1076"/>
          <ac:spMkLst>
            <pc:docMk/>
            <pc:sldMk cId="2695949081" sldId="280"/>
            <ac:spMk id="38" creationId="{43FA25D1-38BD-6ADC-18C9-0F153D1074CD}"/>
          </ac:spMkLst>
        </pc:spChg>
        <pc:grpChg chg="add del mod">
          <ac:chgData name="Mark Gladkevitch" userId="642f8ae5-2246-42be-8ec3-c78536de1189" providerId="ADAL" clId="{BF5DE61F-56EE-46C2-9CB7-CF191A9F9763}" dt="2025-10-29T03:11:49.580" v="308" actId="165"/>
          <ac:grpSpMkLst>
            <pc:docMk/>
            <pc:sldMk cId="2695949081" sldId="280"/>
            <ac:grpSpMk id="13" creationId="{A5799B93-8C91-5684-A6A3-5DBCD710F407}"/>
          </ac:grpSpMkLst>
        </pc:grpChg>
        <pc:grpChg chg="add del mod">
          <ac:chgData name="Mark Gladkevitch" userId="642f8ae5-2246-42be-8ec3-c78536de1189" providerId="ADAL" clId="{BF5DE61F-56EE-46C2-9CB7-CF191A9F9763}" dt="2025-10-29T03:16:57.390" v="351" actId="165"/>
          <ac:grpSpMkLst>
            <pc:docMk/>
            <pc:sldMk cId="2695949081" sldId="280"/>
            <ac:grpSpMk id="23" creationId="{3BE2DD87-5647-3C3D-4654-3631477D2346}"/>
          </ac:grpSpMkLst>
        </pc:grpChg>
        <pc:picChg chg="mod topLvl">
          <ac:chgData name="Mark Gladkevitch" userId="642f8ae5-2246-42be-8ec3-c78536de1189" providerId="ADAL" clId="{BF5DE61F-56EE-46C2-9CB7-CF191A9F9763}" dt="2025-10-29T03:12:34.304" v="319" actId="1076"/>
          <ac:picMkLst>
            <pc:docMk/>
            <pc:sldMk cId="2695949081" sldId="280"/>
            <ac:picMk id="22" creationId="{97CA824A-1763-4767-178E-63EBEAC8C330}"/>
          </ac:picMkLst>
        </pc:picChg>
        <pc:picChg chg="mod topLvl">
          <ac:chgData name="Mark Gladkevitch" userId="642f8ae5-2246-42be-8ec3-c78536de1189" providerId="ADAL" clId="{BF5DE61F-56EE-46C2-9CB7-CF191A9F9763}" dt="2025-10-29T03:16:57.390" v="351" actId="165"/>
          <ac:picMkLst>
            <pc:docMk/>
            <pc:sldMk cId="2695949081" sldId="280"/>
            <ac:picMk id="29" creationId="{B4FDFD02-9631-FA86-F54F-4D727AF22AA8}"/>
          </ac:picMkLst>
        </pc:picChg>
        <pc:picChg chg="add del mod">
          <ac:chgData name="Mark Gladkevitch" userId="642f8ae5-2246-42be-8ec3-c78536de1189" providerId="ADAL" clId="{BF5DE61F-56EE-46C2-9CB7-CF191A9F9763}" dt="2025-10-29T03:59:36.584" v="461" actId="22"/>
          <ac:picMkLst>
            <pc:docMk/>
            <pc:sldMk cId="2695949081" sldId="280"/>
            <ac:picMk id="31" creationId="{089D807C-5723-D2A6-FAA4-ED017A2EB2BB}"/>
          </ac:picMkLst>
        </pc:picChg>
        <pc:picChg chg="add mod">
          <ac:chgData name="Mark Gladkevitch" userId="642f8ae5-2246-42be-8ec3-c78536de1189" providerId="ADAL" clId="{BF5DE61F-56EE-46C2-9CB7-CF191A9F9763}" dt="2025-10-29T04:00:00.600" v="467" actId="962"/>
          <ac:picMkLst>
            <pc:docMk/>
            <pc:sldMk cId="2695949081" sldId="280"/>
            <ac:picMk id="33" creationId="{5488B1C3-FC5B-4DF2-F5DC-17EBDE93DEC5}"/>
          </ac:picMkLst>
        </pc:picChg>
        <pc:picChg chg="add mod">
          <ac:chgData name="Mark Gladkevitch" userId="642f8ae5-2246-42be-8ec3-c78536de1189" providerId="ADAL" clId="{BF5DE61F-56EE-46C2-9CB7-CF191A9F9763}" dt="2025-10-29T16:54:49.213" v="1844" actId="1076"/>
          <ac:picMkLst>
            <pc:docMk/>
            <pc:sldMk cId="2695949081" sldId="280"/>
            <ac:picMk id="35" creationId="{3743DAC6-CC98-1FBD-7983-1E290A0474B6}"/>
          </ac:picMkLst>
        </pc:picChg>
      </pc:sldChg>
      <pc:sldChg chg="addSp delSp modSp add mod">
        <pc:chgData name="Mark Gladkevitch" userId="642f8ae5-2246-42be-8ec3-c78536de1189" providerId="ADAL" clId="{BF5DE61F-56EE-46C2-9CB7-CF191A9F9763}" dt="2025-10-30T05:28:03.894" v="2890" actId="20577"/>
        <pc:sldMkLst>
          <pc:docMk/>
          <pc:sldMk cId="2547260016" sldId="281"/>
        </pc:sldMkLst>
        <pc:spChg chg="add mod">
          <ac:chgData name="Mark Gladkevitch" userId="642f8ae5-2246-42be-8ec3-c78536de1189" providerId="ADAL" clId="{BF5DE61F-56EE-46C2-9CB7-CF191A9F9763}" dt="2025-10-29T16:36:28.633" v="1711" actId="1076"/>
          <ac:spMkLst>
            <pc:docMk/>
            <pc:sldMk cId="2547260016" sldId="281"/>
            <ac:spMk id="13" creationId="{1F89F3EC-15DC-3AA6-FD89-91223ADE5491}"/>
          </ac:spMkLst>
        </pc:spChg>
        <pc:spChg chg="mod topLvl">
          <ac:chgData name="Mark Gladkevitch" userId="642f8ae5-2246-42be-8ec3-c78536de1189" providerId="ADAL" clId="{BF5DE61F-56EE-46C2-9CB7-CF191A9F9763}" dt="2025-10-29T16:48:34.367" v="1752"/>
          <ac:spMkLst>
            <pc:docMk/>
            <pc:sldMk cId="2547260016" sldId="281"/>
            <ac:spMk id="23" creationId="{33EDBB9C-8269-A705-1B64-F360CCB37117}"/>
          </ac:spMkLst>
        </pc:spChg>
        <pc:spChg chg="mod topLvl">
          <ac:chgData name="Mark Gladkevitch" userId="642f8ae5-2246-42be-8ec3-c78536de1189" providerId="ADAL" clId="{BF5DE61F-56EE-46C2-9CB7-CF191A9F9763}" dt="2025-10-29T04:23:15.415" v="558" actId="1076"/>
          <ac:spMkLst>
            <pc:docMk/>
            <pc:sldMk cId="2547260016" sldId="281"/>
            <ac:spMk id="24" creationId="{45CC461A-C15D-0EEF-8B3D-193FC6A07964}"/>
          </ac:spMkLst>
        </pc:spChg>
        <pc:spChg chg="add mod">
          <ac:chgData name="Mark Gladkevitch" userId="642f8ae5-2246-42be-8ec3-c78536de1189" providerId="ADAL" clId="{BF5DE61F-56EE-46C2-9CB7-CF191A9F9763}" dt="2025-10-30T05:28:03.894" v="2890" actId="20577"/>
          <ac:spMkLst>
            <pc:docMk/>
            <pc:sldMk cId="2547260016" sldId="281"/>
            <ac:spMk id="29" creationId="{6A5D3167-1A45-4F7D-DCCD-0DB1EF2A8431}"/>
          </ac:spMkLst>
        </pc:spChg>
        <pc:grpChg chg="add del mod">
          <ac:chgData name="Mark Gladkevitch" userId="642f8ae5-2246-42be-8ec3-c78536de1189" providerId="ADAL" clId="{BF5DE61F-56EE-46C2-9CB7-CF191A9F9763}" dt="2025-10-29T03:17:06.623" v="352" actId="165"/>
          <ac:grpSpMkLst>
            <pc:docMk/>
            <pc:sldMk cId="2547260016" sldId="281"/>
            <ac:grpSpMk id="13" creationId="{A16BAB15-DA16-DF23-CC90-A20B8167CA76}"/>
          </ac:grpSpMkLst>
        </pc:grpChg>
        <pc:picChg chg="mod topLvl">
          <ac:chgData name="Mark Gladkevitch" userId="642f8ae5-2246-42be-8ec3-c78536de1189" providerId="ADAL" clId="{BF5DE61F-56EE-46C2-9CB7-CF191A9F9763}" dt="2025-10-29T04:23:19.873" v="559" actId="1076"/>
          <ac:picMkLst>
            <pc:docMk/>
            <pc:sldMk cId="2547260016" sldId="281"/>
            <ac:picMk id="28" creationId="{72A62379-AC80-C810-1097-366A63F2D6B6}"/>
          </ac:picMkLst>
        </pc:picChg>
        <pc:picChg chg="add mod">
          <ac:chgData name="Mark Gladkevitch" userId="642f8ae5-2246-42be-8ec3-c78536de1189" providerId="ADAL" clId="{BF5DE61F-56EE-46C2-9CB7-CF191A9F9763}" dt="2025-10-29T04:23:33.242" v="561" actId="1076"/>
          <ac:picMkLst>
            <pc:docMk/>
            <pc:sldMk cId="2547260016" sldId="281"/>
            <ac:picMk id="30" creationId="{87D179EC-E4B6-63A1-3DD7-FB3ABCC250DA}"/>
          </ac:picMkLst>
        </pc:picChg>
        <pc:picChg chg="add mod">
          <ac:chgData name="Mark Gladkevitch" userId="642f8ae5-2246-42be-8ec3-c78536de1189" providerId="ADAL" clId="{BF5DE61F-56EE-46C2-9CB7-CF191A9F9763}" dt="2025-10-29T22:32:30.438" v="2388" actId="1076"/>
          <ac:picMkLst>
            <pc:docMk/>
            <pc:sldMk cId="2547260016" sldId="281"/>
            <ac:picMk id="31" creationId="{025ECC06-07AB-AFF3-2602-CA26CD123830}"/>
          </ac:picMkLst>
        </pc:picChg>
        <pc:picChg chg="add mod">
          <ac:chgData name="Mark Gladkevitch" userId="642f8ae5-2246-42be-8ec3-c78536de1189" providerId="ADAL" clId="{BF5DE61F-56EE-46C2-9CB7-CF191A9F9763}" dt="2025-10-29T16:54:26.610" v="1842" actId="1076"/>
          <ac:picMkLst>
            <pc:docMk/>
            <pc:sldMk cId="2547260016" sldId="281"/>
            <ac:picMk id="32" creationId="{9AFB32E7-BE43-9FB0-0352-EB9EF4D70C5F}"/>
          </ac:picMkLst>
        </pc:picChg>
      </pc:sldChg>
      <pc:sldChg chg="addSp modSp add mod ord modTransition">
        <pc:chgData name="Mark Gladkevitch" userId="642f8ae5-2246-42be-8ec3-c78536de1189" providerId="ADAL" clId="{BF5DE61F-56EE-46C2-9CB7-CF191A9F9763}" dt="2025-10-29T16:16:12.321" v="1460" actId="1076"/>
        <pc:sldMkLst>
          <pc:docMk/>
          <pc:sldMk cId="2941181733" sldId="284"/>
        </pc:sldMkLst>
        <pc:spChg chg="add mod ord">
          <ac:chgData name="Mark Gladkevitch" userId="642f8ae5-2246-42be-8ec3-c78536de1189" providerId="ADAL" clId="{BF5DE61F-56EE-46C2-9CB7-CF191A9F9763}" dt="2025-10-29T16:16:12.321" v="1460" actId="1076"/>
          <ac:spMkLst>
            <pc:docMk/>
            <pc:sldMk cId="2941181733" sldId="284"/>
            <ac:spMk id="2" creationId="{FF506354-B5B3-2F77-7133-1CC4C5BE2081}"/>
          </ac:spMkLst>
        </pc:spChg>
        <pc:picChg chg="add mod ord">
          <ac:chgData name="Mark Gladkevitch" userId="642f8ae5-2246-42be-8ec3-c78536de1189" providerId="ADAL" clId="{BF5DE61F-56EE-46C2-9CB7-CF191A9F9763}" dt="2025-10-29T16:16:12.321" v="1460" actId="1076"/>
          <ac:picMkLst>
            <pc:docMk/>
            <pc:sldMk cId="2941181733" sldId="284"/>
            <ac:picMk id="12" creationId="{8785B44E-DE52-F44D-0F4D-8C982A2BC5AB}"/>
          </ac:picMkLst>
        </pc:picChg>
        <pc:picChg chg="add mod ord">
          <ac:chgData name="Mark Gladkevitch" userId="642f8ae5-2246-42be-8ec3-c78536de1189" providerId="ADAL" clId="{BF5DE61F-56EE-46C2-9CB7-CF191A9F9763}" dt="2025-10-29T16:16:12.321" v="1460" actId="1076"/>
          <ac:picMkLst>
            <pc:docMk/>
            <pc:sldMk cId="2941181733" sldId="284"/>
            <ac:picMk id="13" creationId="{A6826166-C223-3E4D-FB09-896F09D9DE09}"/>
          </ac:picMkLst>
        </pc:picChg>
      </pc:sldChg>
      <pc:sldChg chg="addSp delSp modSp add mod ord">
        <pc:chgData name="Mark Gladkevitch" userId="642f8ae5-2246-42be-8ec3-c78536de1189" providerId="ADAL" clId="{BF5DE61F-56EE-46C2-9CB7-CF191A9F9763}" dt="2025-10-29T16:13:58.484" v="1452" actId="1076"/>
        <pc:sldMkLst>
          <pc:docMk/>
          <pc:sldMk cId="647096368" sldId="285"/>
        </pc:sldMkLst>
        <pc:spChg chg="add mod">
          <ac:chgData name="Mark Gladkevitch" userId="642f8ae5-2246-42be-8ec3-c78536de1189" providerId="ADAL" clId="{BF5DE61F-56EE-46C2-9CB7-CF191A9F9763}" dt="2025-10-29T16:12:54.305" v="1448" actId="1076"/>
          <ac:spMkLst>
            <pc:docMk/>
            <pc:sldMk cId="647096368" sldId="285"/>
            <ac:spMk id="11" creationId="{606D53F1-7B80-1133-F9E0-A3BC7E5AAE29}"/>
          </ac:spMkLst>
        </pc:spChg>
        <pc:picChg chg="add mod">
          <ac:chgData name="Mark Gladkevitch" userId="642f8ae5-2246-42be-8ec3-c78536de1189" providerId="ADAL" clId="{BF5DE61F-56EE-46C2-9CB7-CF191A9F9763}" dt="2025-10-29T16:11:29.600" v="1423"/>
          <ac:picMkLst>
            <pc:docMk/>
            <pc:sldMk cId="647096368" sldId="285"/>
            <ac:picMk id="7" creationId="{CDC6E503-535E-625A-8C4C-599C862547A9}"/>
          </ac:picMkLst>
        </pc:picChg>
        <pc:picChg chg="del">
          <ac:chgData name="Mark Gladkevitch" userId="642f8ae5-2246-42be-8ec3-c78536de1189" providerId="ADAL" clId="{BF5DE61F-56EE-46C2-9CB7-CF191A9F9763}" dt="2025-10-29T16:11:28.360" v="1422" actId="478"/>
          <ac:picMkLst>
            <pc:docMk/>
            <pc:sldMk cId="647096368" sldId="285"/>
            <ac:picMk id="14" creationId="{09114AC2-D078-7A4A-CEAF-F8425C24060D}"/>
          </ac:picMkLst>
        </pc:picChg>
        <pc:picChg chg="add mod">
          <ac:chgData name="Mark Gladkevitch" userId="642f8ae5-2246-42be-8ec3-c78536de1189" providerId="ADAL" clId="{BF5DE61F-56EE-46C2-9CB7-CF191A9F9763}" dt="2025-10-29T16:13:55.884" v="1451" actId="1076"/>
          <ac:picMkLst>
            <pc:docMk/>
            <pc:sldMk cId="647096368" sldId="285"/>
            <ac:picMk id="17" creationId="{B8D71939-74EF-A6F3-AEFF-BD726B19485A}"/>
          </ac:picMkLst>
        </pc:picChg>
        <pc:picChg chg="add mod">
          <ac:chgData name="Mark Gladkevitch" userId="642f8ae5-2246-42be-8ec3-c78536de1189" providerId="ADAL" clId="{BF5DE61F-56EE-46C2-9CB7-CF191A9F9763}" dt="2025-10-29T16:13:58.484" v="1452" actId="1076"/>
          <ac:picMkLst>
            <pc:docMk/>
            <pc:sldMk cId="647096368" sldId="285"/>
            <ac:picMk id="20" creationId="{E20C7207-89DA-9925-2F64-F46FDB383211}"/>
          </ac:picMkLst>
        </pc:picChg>
      </pc:sldChg>
      <pc:sldChg chg="addSp delSp modSp add mod delAnim modAnim">
        <pc:chgData name="Mark Gladkevitch" userId="642f8ae5-2246-42be-8ec3-c78536de1189" providerId="ADAL" clId="{BF5DE61F-56EE-46C2-9CB7-CF191A9F9763}" dt="2025-10-30T05:29:32.064" v="2903" actId="14100"/>
        <pc:sldMkLst>
          <pc:docMk/>
          <pc:sldMk cId="4248751362" sldId="286"/>
        </pc:sldMkLst>
        <pc:spChg chg="mod">
          <ac:chgData name="Mark Gladkevitch" userId="642f8ae5-2246-42be-8ec3-c78536de1189" providerId="ADAL" clId="{BF5DE61F-56EE-46C2-9CB7-CF191A9F9763}" dt="2025-10-29T16:17:28.631" v="1471" actId="1076"/>
          <ac:spMkLst>
            <pc:docMk/>
            <pc:sldMk cId="4248751362" sldId="286"/>
            <ac:spMk id="4" creationId="{E971FB6C-1BF9-1389-6269-A2A752CA62EB}"/>
          </ac:spMkLst>
        </pc:spChg>
        <pc:spChg chg="mod">
          <ac:chgData name="Mark Gladkevitch" userId="642f8ae5-2246-42be-8ec3-c78536de1189" providerId="ADAL" clId="{BF5DE61F-56EE-46C2-9CB7-CF191A9F9763}" dt="2025-10-29T16:17:33.911" v="1473" actId="1076"/>
          <ac:spMkLst>
            <pc:docMk/>
            <pc:sldMk cId="4248751362" sldId="286"/>
            <ac:spMk id="8" creationId="{BC0495A0-933E-0C3D-9747-EE5729280F26}"/>
          </ac:spMkLst>
        </pc:spChg>
        <pc:spChg chg="mod">
          <ac:chgData name="Mark Gladkevitch" userId="642f8ae5-2246-42be-8ec3-c78536de1189" providerId="ADAL" clId="{BF5DE61F-56EE-46C2-9CB7-CF191A9F9763}" dt="2025-10-29T17:21:10.912" v="1981" actId="403"/>
          <ac:spMkLst>
            <pc:docMk/>
            <pc:sldMk cId="4248751362" sldId="286"/>
            <ac:spMk id="11" creationId="{6C2741AC-6DE4-ADB6-1E60-5CED11B55617}"/>
          </ac:spMkLst>
        </pc:spChg>
        <pc:spChg chg="add mod">
          <ac:chgData name="Mark Gladkevitch" userId="642f8ae5-2246-42be-8ec3-c78536de1189" providerId="ADAL" clId="{BF5DE61F-56EE-46C2-9CB7-CF191A9F9763}" dt="2025-10-29T16:26:44.550" v="1545" actId="1076"/>
          <ac:spMkLst>
            <pc:docMk/>
            <pc:sldMk cId="4248751362" sldId="286"/>
            <ac:spMk id="28" creationId="{984B33D8-12AD-49EB-53C7-F26AEB11F0FB}"/>
          </ac:spMkLst>
        </pc:spChg>
        <pc:spChg chg="add mod">
          <ac:chgData name="Mark Gladkevitch" userId="642f8ae5-2246-42be-8ec3-c78536de1189" providerId="ADAL" clId="{BF5DE61F-56EE-46C2-9CB7-CF191A9F9763}" dt="2025-10-29T16:32:21.259" v="1606" actId="1076"/>
          <ac:spMkLst>
            <pc:docMk/>
            <pc:sldMk cId="4248751362" sldId="286"/>
            <ac:spMk id="29" creationId="{C79E2E21-16FE-F85A-478F-72C39E5BFE0F}"/>
          </ac:spMkLst>
        </pc:spChg>
        <pc:spChg chg="add mod">
          <ac:chgData name="Mark Gladkevitch" userId="642f8ae5-2246-42be-8ec3-c78536de1189" providerId="ADAL" clId="{BF5DE61F-56EE-46C2-9CB7-CF191A9F9763}" dt="2025-10-30T05:29:32.064" v="2903" actId="14100"/>
          <ac:spMkLst>
            <pc:docMk/>
            <pc:sldMk cId="4248751362" sldId="286"/>
            <ac:spMk id="30" creationId="{321651AB-F174-8FA5-1AE9-C19E17B5B68F}"/>
          </ac:spMkLst>
        </pc:spChg>
        <pc:spChg chg="add mod">
          <ac:chgData name="Mark Gladkevitch" userId="642f8ae5-2246-42be-8ec3-c78536de1189" providerId="ADAL" clId="{BF5DE61F-56EE-46C2-9CB7-CF191A9F9763}" dt="2025-10-29T16:32:11.419" v="1603" actId="20577"/>
          <ac:spMkLst>
            <pc:docMk/>
            <pc:sldMk cId="4248751362" sldId="286"/>
            <ac:spMk id="31" creationId="{DDF231E3-EBC5-198F-EC66-254F6959D5DC}"/>
          </ac:spMkLst>
        </pc:spChg>
        <pc:grpChg chg="mod">
          <ac:chgData name="Mark Gladkevitch" userId="642f8ae5-2246-42be-8ec3-c78536de1189" providerId="ADAL" clId="{BF5DE61F-56EE-46C2-9CB7-CF191A9F9763}" dt="2025-10-29T16:16:59.024" v="1463" actId="1076"/>
          <ac:grpSpMkLst>
            <pc:docMk/>
            <pc:sldMk cId="4248751362" sldId="286"/>
            <ac:grpSpMk id="2" creationId="{DFB971BB-E6B0-CAB5-085F-CCEBB62A6407}"/>
          </ac:grpSpMkLst>
        </pc:grpChg>
        <pc:grpChg chg="mod">
          <ac:chgData name="Mark Gladkevitch" userId="642f8ae5-2246-42be-8ec3-c78536de1189" providerId="ADAL" clId="{BF5DE61F-56EE-46C2-9CB7-CF191A9F9763}" dt="2025-10-29T16:17:24.911" v="1470" actId="1076"/>
          <ac:grpSpMkLst>
            <pc:docMk/>
            <pc:sldMk cId="4248751362" sldId="286"/>
            <ac:grpSpMk id="26" creationId="{808688AB-3F4A-94C6-3F53-63E4E7689547}"/>
          </ac:grpSpMkLst>
        </pc:grpChg>
        <pc:grpChg chg="mod">
          <ac:chgData name="Mark Gladkevitch" userId="642f8ae5-2246-42be-8ec3-c78536de1189" providerId="ADAL" clId="{BF5DE61F-56EE-46C2-9CB7-CF191A9F9763}" dt="2025-10-29T16:17:16.891" v="1467" actId="1076"/>
          <ac:grpSpMkLst>
            <pc:docMk/>
            <pc:sldMk cId="4248751362" sldId="286"/>
            <ac:grpSpMk id="27" creationId="{D8994669-CCB6-0368-F88F-F77821EAD54B}"/>
          </ac:grpSpMkLst>
        </pc:grpChg>
        <pc:picChg chg="mod">
          <ac:chgData name="Mark Gladkevitch" userId="642f8ae5-2246-42be-8ec3-c78536de1189" providerId="ADAL" clId="{BF5DE61F-56EE-46C2-9CB7-CF191A9F9763}" dt="2025-10-29T16:17:31.551" v="1472" actId="1076"/>
          <ac:picMkLst>
            <pc:docMk/>
            <pc:sldMk cId="4248751362" sldId="286"/>
            <ac:picMk id="7" creationId="{DEED194A-FFC2-366F-4F98-4C6FBE0727FC}"/>
          </ac:picMkLst>
        </pc:picChg>
        <pc:picChg chg="add mod">
          <ac:chgData name="Mark Gladkevitch" userId="642f8ae5-2246-42be-8ec3-c78536de1189" providerId="ADAL" clId="{BF5DE61F-56EE-46C2-9CB7-CF191A9F9763}" dt="2025-10-29T16:32:18.879" v="1605" actId="14100"/>
          <ac:picMkLst>
            <pc:docMk/>
            <pc:sldMk cId="4248751362" sldId="286"/>
            <ac:picMk id="15" creationId="{DA2C0DBF-BF9C-6900-9B55-70C17B96D78D}"/>
          </ac:picMkLst>
        </pc:picChg>
        <pc:picChg chg="del mod">
          <ac:chgData name="Mark Gladkevitch" userId="642f8ae5-2246-42be-8ec3-c78536de1189" providerId="ADAL" clId="{BF5DE61F-56EE-46C2-9CB7-CF191A9F9763}" dt="2025-10-29T17:21:04.512" v="1979" actId="478"/>
          <ac:picMkLst>
            <pc:docMk/>
            <pc:sldMk cId="4248751362" sldId="286"/>
            <ac:picMk id="17" creationId="{7FC81C1B-FEBC-EF30-6EC3-DE8536BC99C7}"/>
          </ac:picMkLst>
        </pc:picChg>
        <pc:picChg chg="del mod">
          <ac:chgData name="Mark Gladkevitch" userId="642f8ae5-2246-42be-8ec3-c78536de1189" providerId="ADAL" clId="{BF5DE61F-56EE-46C2-9CB7-CF191A9F9763}" dt="2025-10-29T17:21:02.504" v="1978" actId="478"/>
          <ac:picMkLst>
            <pc:docMk/>
            <pc:sldMk cId="4248751362" sldId="286"/>
            <ac:picMk id="20" creationId="{97E0321F-06C6-F8DF-2335-08FE67C9DB20}"/>
          </ac:picMkLst>
        </pc:picChg>
        <pc:picChg chg="add del mod">
          <ac:chgData name="Mark Gladkevitch" userId="642f8ae5-2246-42be-8ec3-c78536de1189" providerId="ADAL" clId="{BF5DE61F-56EE-46C2-9CB7-CF191A9F9763}" dt="2025-10-29T16:38:49.370" v="1712" actId="478"/>
          <ac:picMkLst>
            <pc:docMk/>
            <pc:sldMk cId="4248751362" sldId="286"/>
            <ac:picMk id="21" creationId="{B2CB3EA3-FE68-D5EC-9247-28E9D9C38543}"/>
          </ac:picMkLst>
        </pc:picChg>
        <pc:picChg chg="add mod">
          <ac:chgData name="Mark Gladkevitch" userId="642f8ae5-2246-42be-8ec3-c78536de1189" providerId="ADAL" clId="{BF5DE61F-56EE-46C2-9CB7-CF191A9F9763}" dt="2025-10-29T16:32:14.889" v="1604" actId="1076"/>
          <ac:picMkLst>
            <pc:docMk/>
            <pc:sldMk cId="4248751362" sldId="286"/>
            <ac:picMk id="23" creationId="{294C8D9C-4208-538E-9B8A-C33264622D2E}"/>
          </ac:picMkLst>
        </pc:picChg>
        <pc:picChg chg="add mod">
          <ac:chgData name="Mark Gladkevitch" userId="642f8ae5-2246-42be-8ec3-c78536de1189" providerId="ADAL" clId="{BF5DE61F-56EE-46C2-9CB7-CF191A9F9763}" dt="2025-10-29T16:25:34.786" v="1504" actId="1076"/>
          <ac:picMkLst>
            <pc:docMk/>
            <pc:sldMk cId="4248751362" sldId="286"/>
            <ac:picMk id="25" creationId="{AECBCA6F-B0C2-270B-F2C4-2B55BBF864DF}"/>
          </ac:picMkLst>
        </pc:picChg>
        <pc:picChg chg="add mod">
          <ac:chgData name="Mark Gladkevitch" userId="642f8ae5-2246-42be-8ec3-c78536de1189" providerId="ADAL" clId="{BF5DE61F-56EE-46C2-9CB7-CF191A9F9763}" dt="2025-10-29T16:39:44.748" v="1718" actId="1076"/>
          <ac:picMkLst>
            <pc:docMk/>
            <pc:sldMk cId="4248751362" sldId="286"/>
            <ac:picMk id="33" creationId="{F09AB59F-5F0E-803D-BBD3-73F29035E5B5}"/>
          </ac:picMkLst>
        </pc:picChg>
      </pc:sldChg>
      <pc:sldChg chg="addSp delSp modSp add del mod ord modTransition">
        <pc:chgData name="Mark Gladkevitch" userId="642f8ae5-2246-42be-8ec3-c78536de1189" providerId="ADAL" clId="{BF5DE61F-56EE-46C2-9CB7-CF191A9F9763}" dt="2025-10-30T03:39:50.383" v="2755" actId="47"/>
        <pc:sldMkLst>
          <pc:docMk/>
          <pc:sldMk cId="1026849964" sldId="287"/>
        </pc:sldMkLst>
        <pc:spChg chg="del">
          <ac:chgData name="Mark Gladkevitch" userId="642f8ae5-2246-42be-8ec3-c78536de1189" providerId="ADAL" clId="{BF5DE61F-56EE-46C2-9CB7-CF191A9F9763}" dt="2025-10-29T16:59:34.589" v="1868" actId="478"/>
          <ac:spMkLst>
            <pc:docMk/>
            <pc:sldMk cId="1026849964" sldId="287"/>
            <ac:spMk id="2" creationId="{3CC603C6-E215-AF80-C256-6FE62BD450E4}"/>
          </ac:spMkLst>
        </pc:spChg>
        <pc:spChg chg="add del mod">
          <ac:chgData name="Mark Gladkevitch" userId="642f8ae5-2246-42be-8ec3-c78536de1189" providerId="ADAL" clId="{BF5DE61F-56EE-46C2-9CB7-CF191A9F9763}" dt="2025-10-29T20:56:36.949" v="2048" actId="478"/>
          <ac:spMkLst>
            <pc:docMk/>
            <pc:sldMk cId="1026849964" sldId="287"/>
            <ac:spMk id="3" creationId="{C78F373D-C9D6-631B-F791-48499F594432}"/>
          </ac:spMkLst>
        </pc:spChg>
        <pc:spChg chg="add del mod">
          <ac:chgData name="Mark Gladkevitch" userId="642f8ae5-2246-42be-8ec3-c78536de1189" providerId="ADAL" clId="{BF5DE61F-56EE-46C2-9CB7-CF191A9F9763}" dt="2025-10-29T16:59:36.897" v="1869" actId="478"/>
          <ac:spMkLst>
            <pc:docMk/>
            <pc:sldMk cId="1026849964" sldId="287"/>
            <ac:spMk id="5" creationId="{E4C1ED33-FFF8-EC51-6815-C7F43A555D8A}"/>
          </ac:spMkLst>
        </pc:spChg>
        <pc:spChg chg="add mod ord">
          <ac:chgData name="Mark Gladkevitch" userId="642f8ae5-2246-42be-8ec3-c78536de1189" providerId="ADAL" clId="{BF5DE61F-56EE-46C2-9CB7-CF191A9F9763}" dt="2025-10-29T17:00:06.651" v="1878" actId="167"/>
          <ac:spMkLst>
            <pc:docMk/>
            <pc:sldMk cId="1026849964" sldId="287"/>
            <ac:spMk id="6" creationId="{B7463042-F8C5-149D-BBC8-776423330A14}"/>
          </ac:spMkLst>
        </pc:spChg>
        <pc:spChg chg="add del mod">
          <ac:chgData name="Mark Gladkevitch" userId="642f8ae5-2246-42be-8ec3-c78536de1189" providerId="ADAL" clId="{BF5DE61F-56EE-46C2-9CB7-CF191A9F9763}" dt="2025-10-29T20:56:34.082" v="2047" actId="478"/>
          <ac:spMkLst>
            <pc:docMk/>
            <pc:sldMk cId="1026849964" sldId="287"/>
            <ac:spMk id="7" creationId="{857138AD-7ED8-38FE-99BE-641A64BC8891}"/>
          </ac:spMkLst>
        </pc:spChg>
        <pc:picChg chg="mod">
          <ac:chgData name="Mark Gladkevitch" userId="642f8ae5-2246-42be-8ec3-c78536de1189" providerId="ADAL" clId="{BF5DE61F-56EE-46C2-9CB7-CF191A9F9763}" dt="2025-10-29T17:00:06.299" v="1877" actId="1076"/>
          <ac:picMkLst>
            <pc:docMk/>
            <pc:sldMk cId="1026849964" sldId="287"/>
            <ac:picMk id="4" creationId="{70F68F6E-F61C-B22A-3DE7-5152FEB37FDB}"/>
          </ac:picMkLst>
        </pc:picChg>
      </pc:sldChg>
      <pc:sldChg chg="addSp delSp modSp add mod ord modTransition">
        <pc:chgData name="Mark Gladkevitch" userId="642f8ae5-2246-42be-8ec3-c78536de1189" providerId="ADAL" clId="{BF5DE61F-56EE-46C2-9CB7-CF191A9F9763}" dt="2025-10-29T23:24:08.117" v="2747" actId="1076"/>
        <pc:sldMkLst>
          <pc:docMk/>
          <pc:sldMk cId="3300456190" sldId="288"/>
        </pc:sldMkLst>
        <pc:spChg chg="mod">
          <ac:chgData name="Mark Gladkevitch" userId="642f8ae5-2246-42be-8ec3-c78536de1189" providerId="ADAL" clId="{BF5DE61F-56EE-46C2-9CB7-CF191A9F9763}" dt="2025-10-29T23:24:08.117" v="2747" actId="1076"/>
          <ac:spMkLst>
            <pc:docMk/>
            <pc:sldMk cId="3300456190" sldId="288"/>
            <ac:spMk id="2" creationId="{B4776696-D2DE-1D06-27DE-D72EA84461B4}"/>
          </ac:spMkLst>
        </pc:spChg>
        <pc:grpChg chg="mod">
          <ac:chgData name="Mark Gladkevitch" userId="642f8ae5-2246-42be-8ec3-c78536de1189" providerId="ADAL" clId="{BF5DE61F-56EE-46C2-9CB7-CF191A9F9763}" dt="2025-10-29T16:57:27.987" v="1859" actId="1076"/>
          <ac:grpSpMkLst>
            <pc:docMk/>
            <pc:sldMk cId="3300456190" sldId="288"/>
            <ac:grpSpMk id="3" creationId="{E1C2DEBA-CEEF-84A6-A825-5FE382824752}"/>
          </ac:grpSpMkLst>
        </pc:grpChg>
        <pc:picChg chg="mod">
          <ac:chgData name="Mark Gladkevitch" userId="642f8ae5-2246-42be-8ec3-c78536de1189" providerId="ADAL" clId="{BF5DE61F-56EE-46C2-9CB7-CF191A9F9763}" dt="2025-10-29T16:57:37.593" v="1860" actId="1076"/>
          <ac:picMkLst>
            <pc:docMk/>
            <pc:sldMk cId="3300456190" sldId="288"/>
            <ac:picMk id="6" creationId="{B16E7A7D-A958-DCB7-11EA-6C5CD2067BE3}"/>
          </ac:picMkLst>
        </pc:picChg>
        <pc:cxnChg chg="add mod">
          <ac:chgData name="Mark Gladkevitch" userId="642f8ae5-2246-42be-8ec3-c78536de1189" providerId="ADAL" clId="{BF5DE61F-56EE-46C2-9CB7-CF191A9F9763}" dt="2025-10-29T16:58:31.959" v="1865" actId="1076"/>
          <ac:cxnSpMkLst>
            <pc:docMk/>
            <pc:sldMk cId="3300456190" sldId="288"/>
            <ac:cxnSpMk id="7" creationId="{9A988326-4B6C-FC3B-3ADE-C560C6EA56CA}"/>
          </ac:cxnSpMkLst>
        </pc:cxnChg>
        <pc:cxnChg chg="del">
          <ac:chgData name="Mark Gladkevitch" userId="642f8ae5-2246-42be-8ec3-c78536de1189" providerId="ADAL" clId="{BF5DE61F-56EE-46C2-9CB7-CF191A9F9763}" dt="2025-10-29T16:57:00.804" v="1853" actId="478"/>
          <ac:cxnSpMkLst>
            <pc:docMk/>
            <pc:sldMk cId="3300456190" sldId="288"/>
            <ac:cxnSpMk id="14" creationId="{53C6B2EF-2B2D-3C34-5977-FB2197A3ACDE}"/>
          </ac:cxnSpMkLst>
        </pc:cxnChg>
      </pc:sldChg>
      <pc:sldChg chg="add del">
        <pc:chgData name="Mark Gladkevitch" userId="642f8ae5-2246-42be-8ec3-c78536de1189" providerId="ADAL" clId="{BF5DE61F-56EE-46C2-9CB7-CF191A9F9763}" dt="2025-10-29T16:56:06.151" v="1847" actId="2890"/>
        <pc:sldMkLst>
          <pc:docMk/>
          <pc:sldMk cId="3617016976" sldId="288"/>
        </pc:sldMkLst>
      </pc:sldChg>
      <pc:sldChg chg="addSp delSp modSp new mod setBg">
        <pc:chgData name="Mark Gladkevitch" userId="642f8ae5-2246-42be-8ec3-c78536de1189" providerId="ADAL" clId="{BF5DE61F-56EE-46C2-9CB7-CF191A9F9763}" dt="2025-10-29T23:20:39.071" v="2729" actId="29295"/>
        <pc:sldMkLst>
          <pc:docMk/>
          <pc:sldMk cId="2682045091" sldId="289"/>
        </pc:sldMkLst>
        <pc:spChg chg="mod ord">
          <ac:chgData name="Mark Gladkevitch" userId="642f8ae5-2246-42be-8ec3-c78536de1189" providerId="ADAL" clId="{BF5DE61F-56EE-46C2-9CB7-CF191A9F9763}" dt="2025-10-29T23:19:06.887" v="2727" actId="207"/>
          <ac:spMkLst>
            <pc:docMk/>
            <pc:sldMk cId="2682045091" sldId="289"/>
            <ac:spMk id="2" creationId="{ADA9FDE2-4E24-BCDD-1724-F3C5CA1B6F92}"/>
          </ac:spMkLst>
        </pc:spChg>
        <pc:spChg chg="del">
          <ac:chgData name="Mark Gladkevitch" userId="642f8ae5-2246-42be-8ec3-c78536de1189" providerId="ADAL" clId="{BF5DE61F-56EE-46C2-9CB7-CF191A9F9763}" dt="2025-10-29T17:01:07.311" v="1901" actId="478"/>
          <ac:spMkLst>
            <pc:docMk/>
            <pc:sldMk cId="2682045091" sldId="289"/>
            <ac:spMk id="3" creationId="{D610299F-5D0D-26A9-A1F9-F45DF1DCE704}"/>
          </ac:spMkLst>
        </pc:spChg>
        <pc:spChg chg="add del mod">
          <ac:chgData name="Mark Gladkevitch" userId="642f8ae5-2246-42be-8ec3-c78536de1189" providerId="ADAL" clId="{BF5DE61F-56EE-46C2-9CB7-CF191A9F9763}" dt="2025-10-29T23:18:05.842" v="2724" actId="478"/>
          <ac:spMkLst>
            <pc:docMk/>
            <pc:sldMk cId="2682045091" sldId="289"/>
            <ac:spMk id="7" creationId="{4C72453E-6874-3A2E-A739-9A95D4CAEE28}"/>
          </ac:spMkLst>
        </pc:spChg>
        <pc:spChg chg="add del">
          <ac:chgData name="Mark Gladkevitch" userId="642f8ae5-2246-42be-8ec3-c78536de1189" providerId="ADAL" clId="{BF5DE61F-56EE-46C2-9CB7-CF191A9F9763}" dt="2025-10-29T23:09:33.646" v="2679" actId="26606"/>
          <ac:spMkLst>
            <pc:docMk/>
            <pc:sldMk cId="2682045091" sldId="289"/>
            <ac:spMk id="11" creationId="{3A930249-8242-4E2B-AF17-C01826488321}"/>
          </ac:spMkLst>
        </pc:spChg>
        <pc:spChg chg="add del">
          <ac:chgData name="Mark Gladkevitch" userId="642f8ae5-2246-42be-8ec3-c78536de1189" providerId="ADAL" clId="{BF5DE61F-56EE-46C2-9CB7-CF191A9F9763}" dt="2025-10-29T23:09:33.646" v="2679" actId="26606"/>
          <ac:spMkLst>
            <pc:docMk/>
            <pc:sldMk cId="2682045091" sldId="289"/>
            <ac:spMk id="13" creationId="{A5BDD999-C5E1-4B3E-A710-768673819165}"/>
          </ac:spMkLst>
        </pc:spChg>
        <pc:picChg chg="add del mod">
          <ac:chgData name="Mark Gladkevitch" userId="642f8ae5-2246-42be-8ec3-c78536de1189" providerId="ADAL" clId="{BF5DE61F-56EE-46C2-9CB7-CF191A9F9763}" dt="2025-10-29T19:54:14.069" v="2035" actId="478"/>
          <ac:picMkLst>
            <pc:docMk/>
            <pc:sldMk cId="2682045091" sldId="289"/>
            <ac:picMk id="4" creationId="{CD3AD86B-797D-8F77-ACD0-A883E29595BB}"/>
          </ac:picMkLst>
        </pc:picChg>
        <pc:picChg chg="add mod ord">
          <ac:chgData name="Mark Gladkevitch" userId="642f8ae5-2246-42be-8ec3-c78536de1189" providerId="ADAL" clId="{BF5DE61F-56EE-46C2-9CB7-CF191A9F9763}" dt="2025-10-29T23:20:39.071" v="2729" actId="29295"/>
          <ac:picMkLst>
            <pc:docMk/>
            <pc:sldMk cId="2682045091" sldId="289"/>
            <ac:picMk id="4" creationId="{FD7F20D3-03EE-C17E-9475-83993BBFFF36}"/>
          </ac:picMkLst>
        </pc:picChg>
        <pc:picChg chg="add mod">
          <ac:chgData name="Mark Gladkevitch" userId="642f8ae5-2246-42be-8ec3-c78536de1189" providerId="ADAL" clId="{BF5DE61F-56EE-46C2-9CB7-CF191A9F9763}" dt="2025-10-29T23:20:39.071" v="2729" actId="29295"/>
          <ac:picMkLst>
            <pc:docMk/>
            <pc:sldMk cId="2682045091" sldId="289"/>
            <ac:picMk id="6" creationId="{61A32339-9969-A937-B495-64EDDF140BC6}"/>
          </ac:picMkLst>
        </pc:picChg>
      </pc:sldChg>
      <pc:sldChg chg="addSp delSp modSp add mod modTransition">
        <pc:chgData name="Mark Gladkevitch" userId="642f8ae5-2246-42be-8ec3-c78536de1189" providerId="ADAL" clId="{BF5DE61F-56EE-46C2-9CB7-CF191A9F9763}" dt="2025-10-29T23:22:53.098" v="2738" actId="21"/>
        <pc:sldMkLst>
          <pc:docMk/>
          <pc:sldMk cId="3181986435" sldId="290"/>
        </pc:sldMkLst>
        <pc:spChg chg="add del">
          <ac:chgData name="Mark Gladkevitch" userId="642f8ae5-2246-42be-8ec3-c78536de1189" providerId="ADAL" clId="{BF5DE61F-56EE-46C2-9CB7-CF191A9F9763}" dt="2025-10-29T18:08:42.368" v="2029" actId="478"/>
          <ac:spMkLst>
            <pc:docMk/>
            <pc:sldMk cId="3181986435" sldId="290"/>
            <ac:spMk id="6" creationId="{38A439F6-25E5-2255-3573-FB12CE596C54}"/>
          </ac:spMkLst>
        </pc:spChg>
        <pc:spChg chg="add del mod">
          <ac:chgData name="Mark Gladkevitch" userId="642f8ae5-2246-42be-8ec3-c78536de1189" providerId="ADAL" clId="{BF5DE61F-56EE-46C2-9CB7-CF191A9F9763}" dt="2025-10-29T23:22:53.098" v="2738" actId="21"/>
          <ac:spMkLst>
            <pc:docMk/>
            <pc:sldMk cId="3181986435" sldId="290"/>
            <ac:spMk id="7" creationId="{1BE9A5BB-A372-EAB8-72D3-9AC02A38BA13}"/>
          </ac:spMkLst>
        </pc:spChg>
        <pc:picChg chg="add del mod">
          <ac:chgData name="Mark Gladkevitch" userId="642f8ae5-2246-42be-8ec3-c78536de1189" providerId="ADAL" clId="{BF5DE61F-56EE-46C2-9CB7-CF191A9F9763}" dt="2025-10-29T18:08:45.235" v="2030" actId="478"/>
          <ac:picMkLst>
            <pc:docMk/>
            <pc:sldMk cId="3181986435" sldId="290"/>
            <ac:picMk id="4" creationId="{410117A0-DBA5-B6FB-199F-C8DF6C5021DB}"/>
          </ac:picMkLst>
        </pc:picChg>
      </pc:sldChg>
      <pc:sldChg chg="addSp delSp modSp new mod ord setBg">
        <pc:chgData name="Mark Gladkevitch" userId="642f8ae5-2246-42be-8ec3-c78536de1189" providerId="ADAL" clId="{BF5DE61F-56EE-46C2-9CB7-CF191A9F9763}" dt="2025-10-29T20:56:56.137" v="2052"/>
        <pc:sldMkLst>
          <pc:docMk/>
          <pc:sldMk cId="993767472" sldId="291"/>
        </pc:sldMkLst>
        <pc:spChg chg="del">
          <ac:chgData name="Mark Gladkevitch" userId="642f8ae5-2246-42be-8ec3-c78536de1189" providerId="ADAL" clId="{BF5DE61F-56EE-46C2-9CB7-CF191A9F9763}" dt="2025-10-29T17:18:33.124" v="1976" actId="478"/>
          <ac:spMkLst>
            <pc:docMk/>
            <pc:sldMk cId="993767472" sldId="291"/>
            <ac:spMk id="2" creationId="{A84D54EF-7DB7-2BA5-F9AD-5C6758A5E4CF}"/>
          </ac:spMkLst>
        </pc:spChg>
        <pc:spChg chg="del">
          <ac:chgData name="Mark Gladkevitch" userId="642f8ae5-2246-42be-8ec3-c78536de1189" providerId="ADAL" clId="{BF5DE61F-56EE-46C2-9CB7-CF191A9F9763}" dt="2025-10-29T17:18:32.050" v="1975" actId="478"/>
          <ac:spMkLst>
            <pc:docMk/>
            <pc:sldMk cId="993767472" sldId="291"/>
            <ac:spMk id="3" creationId="{78B5850F-7949-4C9C-5820-13EA9B167F0C}"/>
          </ac:spMkLst>
        </pc:spChg>
        <pc:spChg chg="add mod">
          <ac:chgData name="Mark Gladkevitch" userId="642f8ae5-2246-42be-8ec3-c78536de1189" providerId="ADAL" clId="{BF5DE61F-56EE-46C2-9CB7-CF191A9F9763}" dt="2025-10-29T17:53:49.930" v="2011" actId="1076"/>
          <ac:spMkLst>
            <pc:docMk/>
            <pc:sldMk cId="993767472" sldId="291"/>
            <ac:spMk id="7" creationId="{D460E987-97D7-81CC-21CD-7AD3C2E69EFA}"/>
          </ac:spMkLst>
        </pc:spChg>
        <pc:spChg chg="add del">
          <ac:chgData name="Mark Gladkevitch" userId="642f8ae5-2246-42be-8ec3-c78536de1189" providerId="ADAL" clId="{BF5DE61F-56EE-46C2-9CB7-CF191A9F9763}" dt="2025-10-29T17:24:20.957" v="1991" actId="26606"/>
          <ac:spMkLst>
            <pc:docMk/>
            <pc:sldMk cId="993767472" sldId="291"/>
            <ac:spMk id="11" creationId="{5F9CFCE6-877F-4858-B8BD-2C52CA8AFBC4}"/>
          </ac:spMkLst>
        </pc:spChg>
        <pc:spChg chg="add del">
          <ac:chgData name="Mark Gladkevitch" userId="642f8ae5-2246-42be-8ec3-c78536de1189" providerId="ADAL" clId="{BF5DE61F-56EE-46C2-9CB7-CF191A9F9763}" dt="2025-10-29T17:24:20.957" v="1991" actId="26606"/>
          <ac:spMkLst>
            <pc:docMk/>
            <pc:sldMk cId="993767472" sldId="291"/>
            <ac:spMk id="13" creationId="{8213F8A0-12AE-4514-8372-0DD766EC28EE}"/>
          </ac:spMkLst>
        </pc:spChg>
        <pc:spChg chg="add del">
          <ac:chgData name="Mark Gladkevitch" userId="642f8ae5-2246-42be-8ec3-c78536de1189" providerId="ADAL" clId="{BF5DE61F-56EE-46C2-9CB7-CF191A9F9763}" dt="2025-10-29T17:24:20.957" v="1991" actId="26606"/>
          <ac:spMkLst>
            <pc:docMk/>
            <pc:sldMk cId="993767472" sldId="291"/>
            <ac:spMk id="15" creationId="{9EFF17D4-9A8C-4CE5-B096-D8CCD4400437}"/>
          </ac:spMkLst>
        </pc:spChg>
        <pc:spChg chg="add">
          <ac:chgData name="Mark Gladkevitch" userId="642f8ae5-2246-42be-8ec3-c78536de1189" providerId="ADAL" clId="{BF5DE61F-56EE-46C2-9CB7-CF191A9F9763}" dt="2025-10-29T17:24:20.970" v="1992" actId="26606"/>
          <ac:spMkLst>
            <pc:docMk/>
            <pc:sldMk cId="993767472" sldId="291"/>
            <ac:spMk id="17" creationId="{42A4FC2C-047E-45A5-965D-8E1E3BF09BC6}"/>
          </ac:spMkLst>
        </pc:spChg>
        <pc:picChg chg="add mod ord">
          <ac:chgData name="Mark Gladkevitch" userId="642f8ae5-2246-42be-8ec3-c78536de1189" providerId="ADAL" clId="{BF5DE61F-56EE-46C2-9CB7-CF191A9F9763}" dt="2025-10-29T17:24:20.970" v="1992" actId="26606"/>
          <ac:picMkLst>
            <pc:docMk/>
            <pc:sldMk cId="993767472" sldId="291"/>
            <ac:picMk id="5" creationId="{53ED21EF-9976-67D8-A3F0-B0A1B8D69124}"/>
          </ac:picMkLst>
        </pc:picChg>
        <pc:picChg chg="add mod">
          <ac:chgData name="Mark Gladkevitch" userId="642f8ae5-2246-42be-8ec3-c78536de1189" providerId="ADAL" clId="{BF5DE61F-56EE-46C2-9CB7-CF191A9F9763}" dt="2025-10-29T17:24:20.970" v="1992" actId="26606"/>
          <ac:picMkLst>
            <pc:docMk/>
            <pc:sldMk cId="993767472" sldId="291"/>
            <ac:picMk id="6" creationId="{5EB50939-C855-CCE0-9C25-4752D509AB03}"/>
          </ac:picMkLst>
        </pc:picChg>
      </pc:sldChg>
      <pc:sldChg chg="addSp delSp modSp add mod modTransition modAnim">
        <pc:chgData name="Mark Gladkevitch" userId="642f8ae5-2246-42be-8ec3-c78536de1189" providerId="ADAL" clId="{BF5DE61F-56EE-46C2-9CB7-CF191A9F9763}" dt="2025-10-30T05:26:36.850" v="2887" actId="113"/>
        <pc:sldMkLst>
          <pc:docMk/>
          <pc:sldMk cId="859528770" sldId="295"/>
        </pc:sldMkLst>
        <pc:spChg chg="mod">
          <ac:chgData name="Mark Gladkevitch" userId="642f8ae5-2246-42be-8ec3-c78536de1189" providerId="ADAL" clId="{BF5DE61F-56EE-46C2-9CB7-CF191A9F9763}" dt="2025-10-29T22:11:46.268" v="2305" actId="403"/>
          <ac:spMkLst>
            <pc:docMk/>
            <pc:sldMk cId="859528770" sldId="295"/>
            <ac:spMk id="2" creationId="{4E4426B9-24E7-2A72-81E8-0CBE217E5554}"/>
          </ac:spMkLst>
        </pc:spChg>
        <pc:spChg chg="add mod">
          <ac:chgData name="Mark Gladkevitch" userId="642f8ae5-2246-42be-8ec3-c78536de1189" providerId="ADAL" clId="{BF5DE61F-56EE-46C2-9CB7-CF191A9F9763}" dt="2025-10-30T05:20:54.098" v="2835" actId="1076"/>
          <ac:spMkLst>
            <pc:docMk/>
            <pc:sldMk cId="859528770" sldId="295"/>
            <ac:spMk id="5" creationId="{0317C4C2-CEB4-EA58-4766-C624E5BFEF71}"/>
          </ac:spMkLst>
        </pc:spChg>
        <pc:spChg chg="add mod">
          <ac:chgData name="Mark Gladkevitch" userId="642f8ae5-2246-42be-8ec3-c78536de1189" providerId="ADAL" clId="{BF5DE61F-56EE-46C2-9CB7-CF191A9F9763}" dt="2025-10-29T22:08:16.957" v="2275" actId="1076"/>
          <ac:spMkLst>
            <pc:docMk/>
            <pc:sldMk cId="859528770" sldId="295"/>
            <ac:spMk id="9" creationId="{45BAC109-04E8-31AF-3A98-E8DDCE61D446}"/>
          </ac:spMkLst>
        </pc:spChg>
        <pc:spChg chg="add mod">
          <ac:chgData name="Mark Gladkevitch" userId="642f8ae5-2246-42be-8ec3-c78536de1189" providerId="ADAL" clId="{BF5DE61F-56EE-46C2-9CB7-CF191A9F9763}" dt="2025-10-29T22:09:03.926" v="2285" actId="1076"/>
          <ac:spMkLst>
            <pc:docMk/>
            <pc:sldMk cId="859528770" sldId="295"/>
            <ac:spMk id="12" creationId="{05E37C8C-AFED-A93A-25DE-FD6836AAAFBC}"/>
          </ac:spMkLst>
        </pc:spChg>
        <pc:spChg chg="add mod">
          <ac:chgData name="Mark Gladkevitch" userId="642f8ae5-2246-42be-8ec3-c78536de1189" providerId="ADAL" clId="{BF5DE61F-56EE-46C2-9CB7-CF191A9F9763}" dt="2025-10-30T05:26:36.850" v="2887" actId="113"/>
          <ac:spMkLst>
            <pc:docMk/>
            <pc:sldMk cId="859528770" sldId="295"/>
            <ac:spMk id="13" creationId="{EAC353A3-0FFA-2D97-A7B6-10E67A051540}"/>
          </ac:spMkLst>
        </pc:spChg>
        <pc:spChg chg="add mod">
          <ac:chgData name="Mark Gladkevitch" userId="642f8ae5-2246-42be-8ec3-c78536de1189" providerId="ADAL" clId="{BF5DE61F-56EE-46C2-9CB7-CF191A9F9763}" dt="2025-10-29T23:00:31.379" v="2544" actId="1076"/>
          <ac:spMkLst>
            <pc:docMk/>
            <pc:sldMk cId="859528770" sldId="295"/>
            <ac:spMk id="17" creationId="{779E7D1A-20F2-17AF-8CF3-A27AFA7EB373}"/>
          </ac:spMkLst>
        </pc:spChg>
        <pc:spChg chg="add mod">
          <ac:chgData name="Mark Gladkevitch" userId="642f8ae5-2246-42be-8ec3-c78536de1189" providerId="ADAL" clId="{BF5DE61F-56EE-46C2-9CB7-CF191A9F9763}" dt="2025-10-30T05:26:34.753" v="2885" actId="113"/>
          <ac:spMkLst>
            <pc:docMk/>
            <pc:sldMk cId="859528770" sldId="295"/>
            <ac:spMk id="18" creationId="{E8C2BE0D-52EF-7028-28B9-57BCAECC396C}"/>
          </ac:spMkLst>
        </pc:spChg>
        <pc:spChg chg="add mod">
          <ac:chgData name="Mark Gladkevitch" userId="642f8ae5-2246-42be-8ec3-c78536de1189" providerId="ADAL" clId="{BF5DE61F-56EE-46C2-9CB7-CF191A9F9763}" dt="2025-10-30T05:26:32.540" v="2883" actId="113"/>
          <ac:spMkLst>
            <pc:docMk/>
            <pc:sldMk cId="859528770" sldId="295"/>
            <ac:spMk id="20" creationId="{F68C76D3-A2DD-A142-6B3C-37F5FFB5B03A}"/>
          </ac:spMkLst>
        </pc:spChg>
        <pc:spChg chg="add mod">
          <ac:chgData name="Mark Gladkevitch" userId="642f8ae5-2246-42be-8ec3-c78536de1189" providerId="ADAL" clId="{BF5DE61F-56EE-46C2-9CB7-CF191A9F9763}" dt="2025-10-30T05:26:30.526" v="2881" actId="113"/>
          <ac:spMkLst>
            <pc:docMk/>
            <pc:sldMk cId="859528770" sldId="295"/>
            <ac:spMk id="22" creationId="{6590CC5B-D009-D40C-D666-D73C7A1F8C9C}"/>
          </ac:spMkLst>
        </pc:spChg>
        <pc:spChg chg="add mod ord">
          <ac:chgData name="Mark Gladkevitch" userId="642f8ae5-2246-42be-8ec3-c78536de1189" providerId="ADAL" clId="{BF5DE61F-56EE-46C2-9CB7-CF191A9F9763}" dt="2025-10-30T05:26:28.730" v="2879" actId="113"/>
          <ac:spMkLst>
            <pc:docMk/>
            <pc:sldMk cId="859528770" sldId="295"/>
            <ac:spMk id="24" creationId="{AF2CBA1D-56B8-B42F-AE26-3A3983A139CE}"/>
          </ac:spMkLst>
        </pc:spChg>
        <pc:spChg chg="add mod">
          <ac:chgData name="Mark Gladkevitch" userId="642f8ae5-2246-42be-8ec3-c78536de1189" providerId="ADAL" clId="{BF5DE61F-56EE-46C2-9CB7-CF191A9F9763}" dt="2025-10-29T22:03:26.189" v="2195" actId="571"/>
          <ac:spMkLst>
            <pc:docMk/>
            <pc:sldMk cId="859528770" sldId="295"/>
            <ac:spMk id="26" creationId="{01E046C4-56B7-E242-6323-9711B66E258C}"/>
          </ac:spMkLst>
        </pc:spChg>
        <pc:spChg chg="add mod">
          <ac:chgData name="Mark Gladkevitch" userId="642f8ae5-2246-42be-8ec3-c78536de1189" providerId="ADAL" clId="{BF5DE61F-56EE-46C2-9CB7-CF191A9F9763}" dt="2025-10-30T05:25:54.731" v="2871" actId="1076"/>
          <ac:spMkLst>
            <pc:docMk/>
            <pc:sldMk cId="859528770" sldId="295"/>
            <ac:spMk id="26" creationId="{DD43B251-F240-875B-A8EB-973852177574}"/>
          </ac:spMkLst>
        </pc:spChg>
        <pc:spChg chg="add mod">
          <ac:chgData name="Mark Gladkevitch" userId="642f8ae5-2246-42be-8ec3-c78536de1189" providerId="ADAL" clId="{BF5DE61F-56EE-46C2-9CB7-CF191A9F9763}" dt="2025-10-30T05:26:26.620" v="2877" actId="113"/>
          <ac:spMkLst>
            <pc:docMk/>
            <pc:sldMk cId="859528770" sldId="295"/>
            <ac:spMk id="27" creationId="{E8ECFA94-83C4-8CA8-7ABD-42923836E191}"/>
          </ac:spMkLst>
        </pc:spChg>
        <pc:spChg chg="add mod">
          <ac:chgData name="Mark Gladkevitch" userId="642f8ae5-2246-42be-8ec3-c78536de1189" providerId="ADAL" clId="{BF5DE61F-56EE-46C2-9CB7-CF191A9F9763}" dt="2025-10-30T05:26:24.011" v="2875" actId="114"/>
          <ac:spMkLst>
            <pc:docMk/>
            <pc:sldMk cId="859528770" sldId="295"/>
            <ac:spMk id="29" creationId="{311A696B-BE13-E00C-138F-92F98E87FAC9}"/>
          </ac:spMkLst>
        </pc:spChg>
        <pc:spChg chg="add mod">
          <ac:chgData name="Mark Gladkevitch" userId="642f8ae5-2246-42be-8ec3-c78536de1189" providerId="ADAL" clId="{BF5DE61F-56EE-46C2-9CB7-CF191A9F9763}" dt="2025-10-30T05:26:21.821" v="2873" actId="114"/>
          <ac:spMkLst>
            <pc:docMk/>
            <pc:sldMk cId="859528770" sldId="295"/>
            <ac:spMk id="31" creationId="{C8EB343F-151F-EAF9-BAE8-DDAF24433ECA}"/>
          </ac:spMkLst>
        </pc:spChg>
        <pc:spChg chg="add mod">
          <ac:chgData name="Mark Gladkevitch" userId="642f8ae5-2246-42be-8ec3-c78536de1189" providerId="ADAL" clId="{BF5DE61F-56EE-46C2-9CB7-CF191A9F9763}" dt="2025-10-29T22:08:23.426" v="2277" actId="1076"/>
          <ac:spMkLst>
            <pc:docMk/>
            <pc:sldMk cId="859528770" sldId="295"/>
            <ac:spMk id="43" creationId="{C3F22657-BFA1-B05C-9222-4F782826D093}"/>
          </ac:spMkLst>
        </pc:spChg>
        <pc:spChg chg="add mod">
          <ac:chgData name="Mark Gladkevitch" userId="642f8ae5-2246-42be-8ec3-c78536de1189" providerId="ADAL" clId="{BF5DE61F-56EE-46C2-9CB7-CF191A9F9763}" dt="2025-10-29T23:02:59.229" v="2602" actId="20577"/>
          <ac:spMkLst>
            <pc:docMk/>
            <pc:sldMk cId="859528770" sldId="295"/>
            <ac:spMk id="50" creationId="{68E66AD3-9F09-21ED-404E-A0E097CB0FFF}"/>
          </ac:spMkLst>
        </pc:spChg>
        <pc:spChg chg="add mod">
          <ac:chgData name="Mark Gladkevitch" userId="642f8ae5-2246-42be-8ec3-c78536de1189" providerId="ADAL" clId="{BF5DE61F-56EE-46C2-9CB7-CF191A9F9763}" dt="2025-10-29T23:01:39.694" v="2571" actId="1076"/>
          <ac:spMkLst>
            <pc:docMk/>
            <pc:sldMk cId="859528770" sldId="295"/>
            <ac:spMk id="58" creationId="{3925CA0C-55CF-E8EF-3633-BB4BB861A081}"/>
          </ac:spMkLst>
        </pc:spChg>
        <pc:spChg chg="add mod">
          <ac:chgData name="Mark Gladkevitch" userId="642f8ae5-2246-42be-8ec3-c78536de1189" providerId="ADAL" clId="{BF5DE61F-56EE-46C2-9CB7-CF191A9F9763}" dt="2025-10-29T22:26:36.111" v="2369" actId="1076"/>
          <ac:spMkLst>
            <pc:docMk/>
            <pc:sldMk cId="859528770" sldId="295"/>
            <ac:spMk id="61" creationId="{287876D8-6C01-1708-473A-EFFE37CA1370}"/>
          </ac:spMkLst>
        </pc:spChg>
        <pc:spChg chg="add mod">
          <ac:chgData name="Mark Gladkevitch" userId="642f8ae5-2246-42be-8ec3-c78536de1189" providerId="ADAL" clId="{BF5DE61F-56EE-46C2-9CB7-CF191A9F9763}" dt="2025-10-29T23:01:19.948" v="2565" actId="1076"/>
          <ac:spMkLst>
            <pc:docMk/>
            <pc:sldMk cId="859528770" sldId="295"/>
            <ac:spMk id="63" creationId="{11D49651-CB61-F26D-928C-173624EDFA06}"/>
          </ac:spMkLst>
        </pc:spChg>
        <pc:spChg chg="add mod">
          <ac:chgData name="Mark Gladkevitch" userId="642f8ae5-2246-42be-8ec3-c78536de1189" providerId="ADAL" clId="{BF5DE61F-56EE-46C2-9CB7-CF191A9F9763}" dt="2025-10-29T23:02:03.817" v="2592" actId="14100"/>
          <ac:spMkLst>
            <pc:docMk/>
            <pc:sldMk cId="859528770" sldId="295"/>
            <ac:spMk id="68" creationId="{21BAB6DF-4994-CB7F-CE04-32DE240F6B9D}"/>
          </ac:spMkLst>
        </pc:spChg>
        <pc:spChg chg="add del mod">
          <ac:chgData name="Mark Gladkevitch" userId="642f8ae5-2246-42be-8ec3-c78536de1189" providerId="ADAL" clId="{BF5DE61F-56EE-46C2-9CB7-CF191A9F9763}" dt="2025-10-30T05:25:13.362" v="2840" actId="21"/>
          <ac:spMkLst>
            <pc:docMk/>
            <pc:sldMk cId="859528770" sldId="295"/>
            <ac:spMk id="71" creationId="{F4CB67CE-BAF8-81E1-B437-CB88C0FA5770}"/>
          </ac:spMkLst>
        </pc:spChg>
        <pc:spChg chg="add del mod">
          <ac:chgData name="Mark Gladkevitch" userId="642f8ae5-2246-42be-8ec3-c78536de1189" providerId="ADAL" clId="{BF5DE61F-56EE-46C2-9CB7-CF191A9F9763}" dt="2025-10-30T05:25:43.228" v="2866" actId="478"/>
          <ac:spMkLst>
            <pc:docMk/>
            <pc:sldMk cId="859528770" sldId="295"/>
            <ac:spMk id="74" creationId="{1451E6C8-3438-0F87-1BA8-89374E5E49DB}"/>
          </ac:spMkLst>
        </pc:spChg>
        <pc:spChg chg="add mod">
          <ac:chgData name="Mark Gladkevitch" userId="642f8ae5-2246-42be-8ec3-c78536de1189" providerId="ADAL" clId="{BF5DE61F-56EE-46C2-9CB7-CF191A9F9763}" dt="2025-10-29T23:25:10.866" v="2749" actId="1076"/>
          <ac:spMkLst>
            <pc:docMk/>
            <pc:sldMk cId="859528770" sldId="295"/>
            <ac:spMk id="77" creationId="{DE3637FA-DE91-9FC7-61A0-5166ADF66941}"/>
          </ac:spMkLst>
        </pc:spChg>
        <pc:picChg chg="add del mod">
          <ac:chgData name="Mark Gladkevitch" userId="642f8ae5-2246-42be-8ec3-c78536de1189" providerId="ADAL" clId="{BF5DE61F-56EE-46C2-9CB7-CF191A9F9763}" dt="2025-10-29T21:49:31.378" v="2087" actId="21"/>
          <ac:picMkLst>
            <pc:docMk/>
            <pc:sldMk cId="859528770" sldId="295"/>
            <ac:picMk id="5" creationId="{33433EE5-79AF-9BF0-F62E-5630D3657FB3}"/>
          </ac:picMkLst>
        </pc:picChg>
        <pc:cxnChg chg="add mod">
          <ac:chgData name="Mark Gladkevitch" userId="642f8ae5-2246-42be-8ec3-c78536de1189" providerId="ADAL" clId="{BF5DE61F-56EE-46C2-9CB7-CF191A9F9763}" dt="2025-10-30T05:20:46.767" v="2833" actId="14100"/>
          <ac:cxnSpMkLst>
            <pc:docMk/>
            <pc:sldMk cId="859528770" sldId="295"/>
            <ac:cxnSpMk id="3" creationId="{07835D60-EFAF-16B1-109D-86086C3A516D}"/>
          </ac:cxnSpMkLst>
        </pc:cxnChg>
        <pc:cxnChg chg="add mod">
          <ac:chgData name="Mark Gladkevitch" userId="642f8ae5-2246-42be-8ec3-c78536de1189" providerId="ADAL" clId="{BF5DE61F-56EE-46C2-9CB7-CF191A9F9763}" dt="2025-10-29T22:03:12.179" v="2191" actId="1076"/>
          <ac:cxnSpMkLst>
            <pc:docMk/>
            <pc:sldMk cId="859528770" sldId="295"/>
            <ac:cxnSpMk id="6" creationId="{13BF0864-34B2-1A2F-36E7-D433A382A600}"/>
          </ac:cxnSpMkLst>
        </pc:cxnChg>
        <pc:cxnChg chg="mod">
          <ac:chgData name="Mark Gladkevitch" userId="642f8ae5-2246-42be-8ec3-c78536de1189" providerId="ADAL" clId="{BF5DE61F-56EE-46C2-9CB7-CF191A9F9763}" dt="2025-10-29T21:23:10.039" v="2075" actId="14100"/>
          <ac:cxnSpMkLst>
            <pc:docMk/>
            <pc:sldMk cId="859528770" sldId="295"/>
            <ac:cxnSpMk id="7" creationId="{3CDB066C-B895-1F57-6D37-2E45FDFDF94A}"/>
          </ac:cxnSpMkLst>
        </pc:cxnChg>
        <pc:cxnChg chg="add mod">
          <ac:chgData name="Mark Gladkevitch" userId="642f8ae5-2246-42be-8ec3-c78536de1189" providerId="ADAL" clId="{BF5DE61F-56EE-46C2-9CB7-CF191A9F9763}" dt="2025-10-29T22:09:01.341" v="2284" actId="14100"/>
          <ac:cxnSpMkLst>
            <pc:docMk/>
            <pc:sldMk cId="859528770" sldId="295"/>
            <ac:cxnSpMk id="10" creationId="{643ACF88-57E5-DE45-48D9-318C40668782}"/>
          </ac:cxnSpMkLst>
        </pc:cxnChg>
        <pc:cxnChg chg="add mod">
          <ac:chgData name="Mark Gladkevitch" userId="642f8ae5-2246-42be-8ec3-c78536de1189" providerId="ADAL" clId="{BF5DE61F-56EE-46C2-9CB7-CF191A9F9763}" dt="2025-10-29T21:52:51.927" v="2128"/>
          <ac:cxnSpMkLst>
            <pc:docMk/>
            <pc:sldMk cId="859528770" sldId="295"/>
            <ac:cxnSpMk id="11" creationId="{1AD0557E-71DB-D888-A359-F1C77D775466}"/>
          </ac:cxnSpMkLst>
        </pc:cxnChg>
        <pc:cxnChg chg="add del mod">
          <ac:chgData name="Mark Gladkevitch" userId="642f8ae5-2246-42be-8ec3-c78536de1189" providerId="ADAL" clId="{BF5DE61F-56EE-46C2-9CB7-CF191A9F9763}" dt="2025-10-30T05:25:54.731" v="2871" actId="1076"/>
          <ac:cxnSpMkLst>
            <pc:docMk/>
            <pc:sldMk cId="859528770" sldId="295"/>
            <ac:cxnSpMk id="11" creationId="{1BA9426E-AA13-894A-BB30-37E7AF9AFEE2}"/>
          </ac:cxnSpMkLst>
        </pc:cxnChg>
        <pc:cxnChg chg="add mod">
          <ac:chgData name="Mark Gladkevitch" userId="642f8ae5-2246-42be-8ec3-c78536de1189" providerId="ADAL" clId="{BF5DE61F-56EE-46C2-9CB7-CF191A9F9763}" dt="2025-10-29T22:08:47.611" v="2281" actId="14100"/>
          <ac:cxnSpMkLst>
            <pc:docMk/>
            <pc:sldMk cId="859528770" sldId="295"/>
            <ac:cxnSpMk id="14" creationId="{D068FEFD-EA62-0D41-5C83-385C7E7D7BE6}"/>
          </ac:cxnSpMkLst>
        </pc:cxnChg>
        <pc:cxnChg chg="add mod">
          <ac:chgData name="Mark Gladkevitch" userId="642f8ae5-2246-42be-8ec3-c78536de1189" providerId="ADAL" clId="{BF5DE61F-56EE-46C2-9CB7-CF191A9F9763}" dt="2025-10-29T22:03:46.897" v="2198" actId="1076"/>
          <ac:cxnSpMkLst>
            <pc:docMk/>
            <pc:sldMk cId="859528770" sldId="295"/>
            <ac:cxnSpMk id="16" creationId="{60347ECE-FC0E-787C-7F3D-48B4E720413E}"/>
          </ac:cxnSpMkLst>
        </pc:cxnChg>
        <pc:cxnChg chg="add mod">
          <ac:chgData name="Mark Gladkevitch" userId="642f8ae5-2246-42be-8ec3-c78536de1189" providerId="ADAL" clId="{BF5DE61F-56EE-46C2-9CB7-CF191A9F9763}" dt="2025-10-29T22:08:41.168" v="2279" actId="14100"/>
          <ac:cxnSpMkLst>
            <pc:docMk/>
            <pc:sldMk cId="859528770" sldId="295"/>
            <ac:cxnSpMk id="19" creationId="{41475228-0D1A-01F3-FBDB-856981DE1C98}"/>
          </ac:cxnSpMkLst>
        </pc:cxnChg>
        <pc:cxnChg chg="add mod">
          <ac:chgData name="Mark Gladkevitch" userId="642f8ae5-2246-42be-8ec3-c78536de1189" providerId="ADAL" clId="{BF5DE61F-56EE-46C2-9CB7-CF191A9F9763}" dt="2025-10-29T22:06:14.011" v="2233" actId="14100"/>
          <ac:cxnSpMkLst>
            <pc:docMk/>
            <pc:sldMk cId="859528770" sldId="295"/>
            <ac:cxnSpMk id="21" creationId="{67BB0C96-614B-0A9E-C9DB-417B915B00F9}"/>
          </ac:cxnSpMkLst>
        </pc:cxnChg>
        <pc:cxnChg chg="add mod">
          <ac:chgData name="Mark Gladkevitch" userId="642f8ae5-2246-42be-8ec3-c78536de1189" providerId="ADAL" clId="{BF5DE61F-56EE-46C2-9CB7-CF191A9F9763}" dt="2025-10-29T22:12:33.388" v="2311" actId="14100"/>
          <ac:cxnSpMkLst>
            <pc:docMk/>
            <pc:sldMk cId="859528770" sldId="295"/>
            <ac:cxnSpMk id="23" creationId="{BFB342E6-9742-29CD-8C14-F2E245673489}"/>
          </ac:cxnSpMkLst>
        </pc:cxnChg>
        <pc:cxnChg chg="add mod">
          <ac:chgData name="Mark Gladkevitch" userId="642f8ae5-2246-42be-8ec3-c78536de1189" providerId="ADAL" clId="{BF5DE61F-56EE-46C2-9CB7-CF191A9F9763}" dt="2025-10-29T22:12:27.270" v="2309" actId="14100"/>
          <ac:cxnSpMkLst>
            <pc:docMk/>
            <pc:sldMk cId="859528770" sldId="295"/>
            <ac:cxnSpMk id="25" creationId="{1DBD8240-1E9A-C212-681E-64813B802168}"/>
          </ac:cxnSpMkLst>
        </pc:cxnChg>
        <pc:cxnChg chg="add mod">
          <ac:chgData name="Mark Gladkevitch" userId="642f8ae5-2246-42be-8ec3-c78536de1189" providerId="ADAL" clId="{BF5DE61F-56EE-46C2-9CB7-CF191A9F9763}" dt="2025-10-29T22:07:01.093" v="2245" actId="14100"/>
          <ac:cxnSpMkLst>
            <pc:docMk/>
            <pc:sldMk cId="859528770" sldId="295"/>
            <ac:cxnSpMk id="28" creationId="{E68D2D70-FE02-E8F6-6425-7ACB310D8E79}"/>
          </ac:cxnSpMkLst>
        </pc:cxnChg>
        <pc:cxnChg chg="add mod">
          <ac:chgData name="Mark Gladkevitch" userId="642f8ae5-2246-42be-8ec3-c78536de1189" providerId="ADAL" clId="{BF5DE61F-56EE-46C2-9CB7-CF191A9F9763}" dt="2025-10-29T22:07:07.157" v="2247" actId="14100"/>
          <ac:cxnSpMkLst>
            <pc:docMk/>
            <pc:sldMk cId="859528770" sldId="295"/>
            <ac:cxnSpMk id="30" creationId="{8F0CCF2F-A76A-3F2A-D06B-A5499472505D}"/>
          </ac:cxnSpMkLst>
        </pc:cxnChg>
        <pc:cxnChg chg="add del mod">
          <ac:chgData name="Mark Gladkevitch" userId="642f8ae5-2246-42be-8ec3-c78536de1189" providerId="ADAL" clId="{BF5DE61F-56EE-46C2-9CB7-CF191A9F9763}" dt="2025-10-29T23:21:28.323" v="2730" actId="478"/>
          <ac:cxnSpMkLst>
            <pc:docMk/>
            <pc:sldMk cId="859528770" sldId="295"/>
            <ac:cxnSpMk id="32" creationId="{73879F89-2FE6-CA5B-B735-54BB7F49694E}"/>
          </ac:cxnSpMkLst>
        </pc:cxnChg>
        <pc:cxnChg chg="add mod">
          <ac:chgData name="Mark Gladkevitch" userId="642f8ae5-2246-42be-8ec3-c78536de1189" providerId="ADAL" clId="{BF5DE61F-56EE-46C2-9CB7-CF191A9F9763}" dt="2025-10-29T22:07:38.114" v="2253" actId="1076"/>
          <ac:cxnSpMkLst>
            <pc:docMk/>
            <pc:sldMk cId="859528770" sldId="295"/>
            <ac:cxnSpMk id="42" creationId="{4065C13D-9325-217A-D0D0-0C47180661D8}"/>
          </ac:cxnSpMkLst>
        </pc:cxnChg>
        <pc:cxnChg chg="add mod">
          <ac:chgData name="Mark Gladkevitch" userId="642f8ae5-2246-42be-8ec3-c78536de1189" providerId="ADAL" clId="{BF5DE61F-56EE-46C2-9CB7-CF191A9F9763}" dt="2025-10-29T22:11:18.984" v="2288" actId="14100"/>
          <ac:cxnSpMkLst>
            <pc:docMk/>
            <pc:sldMk cId="859528770" sldId="295"/>
            <ac:cxnSpMk id="48" creationId="{CCADB7B0-ECFF-E2EF-EABB-5FC4354B049D}"/>
          </ac:cxnSpMkLst>
        </pc:cxnChg>
        <pc:cxnChg chg="add mod">
          <ac:chgData name="Mark Gladkevitch" userId="642f8ae5-2246-42be-8ec3-c78536de1189" providerId="ADAL" clId="{BF5DE61F-56EE-46C2-9CB7-CF191A9F9763}" dt="2025-10-29T23:01:42.362" v="2572" actId="14100"/>
          <ac:cxnSpMkLst>
            <pc:docMk/>
            <pc:sldMk cId="859528770" sldId="295"/>
            <ac:cxnSpMk id="54" creationId="{060BC1DD-B553-8B8E-F748-A4DC97E54A37}"/>
          </ac:cxnSpMkLst>
        </pc:cxnChg>
        <pc:cxnChg chg="add mod">
          <ac:chgData name="Mark Gladkevitch" userId="642f8ae5-2246-42be-8ec3-c78536de1189" providerId="ADAL" clId="{BF5DE61F-56EE-46C2-9CB7-CF191A9F9763}" dt="2025-10-29T22:25:00.611" v="2317"/>
          <ac:cxnSpMkLst>
            <pc:docMk/>
            <pc:sldMk cId="859528770" sldId="295"/>
            <ac:cxnSpMk id="57" creationId="{CE401949-513F-C561-618C-54BAFE5D93A2}"/>
          </ac:cxnSpMkLst>
        </pc:cxnChg>
        <pc:cxnChg chg="add mod">
          <ac:chgData name="Mark Gladkevitch" userId="642f8ae5-2246-42be-8ec3-c78536de1189" providerId="ADAL" clId="{BF5DE61F-56EE-46C2-9CB7-CF191A9F9763}" dt="2025-10-29T22:26:15.380" v="2352" actId="1076"/>
          <ac:cxnSpMkLst>
            <pc:docMk/>
            <pc:sldMk cId="859528770" sldId="295"/>
            <ac:cxnSpMk id="60" creationId="{2CBA1B4B-7890-6E81-C90A-05C77E5E1E10}"/>
          </ac:cxnSpMkLst>
        </pc:cxnChg>
        <pc:cxnChg chg="add mod">
          <ac:chgData name="Mark Gladkevitch" userId="642f8ae5-2246-42be-8ec3-c78536de1189" providerId="ADAL" clId="{BF5DE61F-56EE-46C2-9CB7-CF191A9F9763}" dt="2025-10-29T23:01:13.512" v="2563" actId="1076"/>
          <ac:cxnSpMkLst>
            <pc:docMk/>
            <pc:sldMk cId="859528770" sldId="295"/>
            <ac:cxnSpMk id="62" creationId="{0D2F75DC-54D5-0B81-3CA1-4E9AEBECC85A}"/>
          </ac:cxnSpMkLst>
        </pc:cxnChg>
        <pc:cxnChg chg="add mod">
          <ac:chgData name="Mark Gladkevitch" userId="642f8ae5-2246-42be-8ec3-c78536de1189" providerId="ADAL" clId="{BF5DE61F-56EE-46C2-9CB7-CF191A9F9763}" dt="2025-10-29T23:01:44.861" v="2573" actId="14100"/>
          <ac:cxnSpMkLst>
            <pc:docMk/>
            <pc:sldMk cId="859528770" sldId="295"/>
            <ac:cxnSpMk id="64" creationId="{244E1D97-75B9-4A20-2A8C-80F0D6E623E1}"/>
          </ac:cxnSpMkLst>
        </pc:cxnChg>
        <pc:cxnChg chg="add mod">
          <ac:chgData name="Mark Gladkevitch" userId="642f8ae5-2246-42be-8ec3-c78536de1189" providerId="ADAL" clId="{BF5DE61F-56EE-46C2-9CB7-CF191A9F9763}" dt="2025-10-29T23:03:56.964" v="2609" actId="1076"/>
          <ac:cxnSpMkLst>
            <pc:docMk/>
            <pc:sldMk cId="859528770" sldId="295"/>
            <ac:cxnSpMk id="69" creationId="{09A67652-A885-8408-F75F-84016148B2FA}"/>
          </ac:cxnSpMkLst>
        </pc:cxnChg>
        <pc:cxnChg chg="add mod">
          <ac:chgData name="Mark Gladkevitch" userId="642f8ae5-2246-42be-8ec3-c78536de1189" providerId="ADAL" clId="{BF5DE61F-56EE-46C2-9CB7-CF191A9F9763}" dt="2025-10-29T23:06:50.927" v="2641" actId="14100"/>
          <ac:cxnSpMkLst>
            <pc:docMk/>
            <pc:sldMk cId="859528770" sldId="295"/>
            <ac:cxnSpMk id="72" creationId="{95488B58-DE07-ED6C-6419-4CF076E0C8C3}"/>
          </ac:cxnSpMkLst>
        </pc:cxnChg>
        <pc:cxnChg chg="add mod">
          <ac:chgData name="Mark Gladkevitch" userId="642f8ae5-2246-42be-8ec3-c78536de1189" providerId="ADAL" clId="{BF5DE61F-56EE-46C2-9CB7-CF191A9F9763}" dt="2025-10-29T23:21:35.893" v="2732" actId="1076"/>
          <ac:cxnSpMkLst>
            <pc:docMk/>
            <pc:sldMk cId="859528770" sldId="295"/>
            <ac:cxnSpMk id="75" creationId="{512E03E0-C9A5-0182-1CD4-7C324CBDE524}"/>
          </ac:cxnSpMkLst>
        </pc:cxnChg>
        <pc:cxnChg chg="add mod">
          <ac:chgData name="Mark Gladkevitch" userId="642f8ae5-2246-42be-8ec3-c78536de1189" providerId="ADAL" clId="{BF5DE61F-56EE-46C2-9CB7-CF191A9F9763}" dt="2025-10-29T23:25:10.866" v="2749" actId="1076"/>
          <ac:cxnSpMkLst>
            <pc:docMk/>
            <pc:sldMk cId="859528770" sldId="295"/>
            <ac:cxnSpMk id="76" creationId="{C76D697F-CADC-2CEB-8523-AAC66DBCE757}"/>
          </ac:cxnSpMkLst>
        </pc:cxnChg>
      </pc:sldChg>
      <pc:sldChg chg="addSp delSp modSp add mod">
        <pc:chgData name="Mark Gladkevitch" userId="642f8ae5-2246-42be-8ec3-c78536de1189" providerId="ADAL" clId="{BF5DE61F-56EE-46C2-9CB7-CF191A9F9763}" dt="2025-10-30T05:28:21.720" v="2893" actId="20577"/>
        <pc:sldMkLst>
          <pc:docMk/>
          <pc:sldMk cId="3232469067" sldId="296"/>
        </pc:sldMkLst>
        <pc:spChg chg="mod">
          <ac:chgData name="Mark Gladkevitch" userId="642f8ae5-2246-42be-8ec3-c78536de1189" providerId="ADAL" clId="{BF5DE61F-56EE-46C2-9CB7-CF191A9F9763}" dt="2025-10-29T22:31:25.749" v="2374" actId="1076"/>
          <ac:spMkLst>
            <pc:docMk/>
            <pc:sldMk cId="3232469067" sldId="296"/>
            <ac:spMk id="13" creationId="{B82A0024-206C-3282-B783-554820099C04}"/>
          </ac:spMkLst>
        </pc:spChg>
        <pc:spChg chg="mod">
          <ac:chgData name="Mark Gladkevitch" userId="642f8ae5-2246-42be-8ec3-c78536de1189" providerId="ADAL" clId="{BF5DE61F-56EE-46C2-9CB7-CF191A9F9763}" dt="2025-10-29T22:31:09.703" v="2372" actId="1076"/>
          <ac:spMkLst>
            <pc:docMk/>
            <pc:sldMk cId="3232469067" sldId="296"/>
            <ac:spMk id="24" creationId="{1775E764-11DD-5156-7E07-AD68F45C58D2}"/>
          </ac:spMkLst>
        </pc:spChg>
        <pc:spChg chg="mod">
          <ac:chgData name="Mark Gladkevitch" userId="642f8ae5-2246-42be-8ec3-c78536de1189" providerId="ADAL" clId="{BF5DE61F-56EE-46C2-9CB7-CF191A9F9763}" dt="2025-10-30T05:28:21.720" v="2893" actId="20577"/>
          <ac:spMkLst>
            <pc:docMk/>
            <pc:sldMk cId="3232469067" sldId="296"/>
            <ac:spMk id="29" creationId="{ACA3CB16-66F8-3355-9A5F-F1BE5CBC5068}"/>
          </ac:spMkLst>
        </pc:spChg>
        <pc:spChg chg="add mod">
          <ac:chgData name="Mark Gladkevitch" userId="642f8ae5-2246-42be-8ec3-c78536de1189" providerId="ADAL" clId="{BF5DE61F-56EE-46C2-9CB7-CF191A9F9763}" dt="2025-10-29T22:37:06.643" v="2394" actId="208"/>
          <ac:spMkLst>
            <pc:docMk/>
            <pc:sldMk cId="3232469067" sldId="296"/>
            <ac:spMk id="34" creationId="{78410C45-1CDA-BD88-BBC7-73F30DB4231D}"/>
          </ac:spMkLst>
        </pc:spChg>
        <pc:spChg chg="add del mod">
          <ac:chgData name="Mark Gladkevitch" userId="642f8ae5-2246-42be-8ec3-c78536de1189" providerId="ADAL" clId="{BF5DE61F-56EE-46C2-9CB7-CF191A9F9763}" dt="2025-10-29T22:39:20.677" v="2432" actId="21"/>
          <ac:spMkLst>
            <pc:docMk/>
            <pc:sldMk cId="3232469067" sldId="296"/>
            <ac:spMk id="35" creationId="{97CA4008-46EC-FEB3-D50F-0914868E9BE4}"/>
          </ac:spMkLst>
        </pc:spChg>
        <pc:spChg chg="add mod">
          <ac:chgData name="Mark Gladkevitch" userId="642f8ae5-2246-42be-8ec3-c78536de1189" providerId="ADAL" clId="{BF5DE61F-56EE-46C2-9CB7-CF191A9F9763}" dt="2025-10-29T22:38:33.973" v="2420" actId="1076"/>
          <ac:spMkLst>
            <pc:docMk/>
            <pc:sldMk cId="3232469067" sldId="296"/>
            <ac:spMk id="36" creationId="{4DC23C68-4D7F-6E92-2DB7-C130821086AB}"/>
          </ac:spMkLst>
        </pc:spChg>
        <pc:spChg chg="add mod">
          <ac:chgData name="Mark Gladkevitch" userId="642f8ae5-2246-42be-8ec3-c78536de1189" providerId="ADAL" clId="{BF5DE61F-56EE-46C2-9CB7-CF191A9F9763}" dt="2025-10-29T22:39:11.537" v="2430" actId="208"/>
          <ac:spMkLst>
            <pc:docMk/>
            <pc:sldMk cId="3232469067" sldId="296"/>
            <ac:spMk id="37" creationId="{0A5BCBEB-7762-0118-8C5E-EDBC1269F272}"/>
          </ac:spMkLst>
        </pc:spChg>
        <pc:spChg chg="add mod">
          <ac:chgData name="Mark Gladkevitch" userId="642f8ae5-2246-42be-8ec3-c78536de1189" providerId="ADAL" clId="{BF5DE61F-56EE-46C2-9CB7-CF191A9F9763}" dt="2025-10-29T22:39:44.368" v="2457" actId="20577"/>
          <ac:spMkLst>
            <pc:docMk/>
            <pc:sldMk cId="3232469067" sldId="296"/>
            <ac:spMk id="38" creationId="{C8CBAAFD-7111-1C1B-F899-94D067A80B14}"/>
          </ac:spMkLst>
        </pc:spChg>
        <pc:spChg chg="add mod">
          <ac:chgData name="Mark Gladkevitch" userId="642f8ae5-2246-42be-8ec3-c78536de1189" providerId="ADAL" clId="{BF5DE61F-56EE-46C2-9CB7-CF191A9F9763}" dt="2025-10-29T22:40:48.014" v="2462" actId="14100"/>
          <ac:spMkLst>
            <pc:docMk/>
            <pc:sldMk cId="3232469067" sldId="296"/>
            <ac:spMk id="39" creationId="{CA7B61E9-4424-AF39-6676-61A7B9AFC88E}"/>
          </ac:spMkLst>
        </pc:spChg>
        <pc:spChg chg="add mod">
          <ac:chgData name="Mark Gladkevitch" userId="642f8ae5-2246-42be-8ec3-c78536de1189" providerId="ADAL" clId="{BF5DE61F-56EE-46C2-9CB7-CF191A9F9763}" dt="2025-10-29T22:41:59.947" v="2479" actId="20577"/>
          <ac:spMkLst>
            <pc:docMk/>
            <pc:sldMk cId="3232469067" sldId="296"/>
            <ac:spMk id="40" creationId="{5895495E-8ACB-B732-3EC6-29CD9948F9C2}"/>
          </ac:spMkLst>
        </pc:spChg>
        <pc:spChg chg="add mod">
          <ac:chgData name="Mark Gladkevitch" userId="642f8ae5-2246-42be-8ec3-c78536de1189" providerId="ADAL" clId="{BF5DE61F-56EE-46C2-9CB7-CF191A9F9763}" dt="2025-10-29T22:42:49.684" v="2483" actId="208"/>
          <ac:spMkLst>
            <pc:docMk/>
            <pc:sldMk cId="3232469067" sldId="296"/>
            <ac:spMk id="41" creationId="{944CC618-C1E1-036B-41F3-D4C30366CB26}"/>
          </ac:spMkLst>
        </pc:spChg>
        <pc:spChg chg="add mod">
          <ac:chgData name="Mark Gladkevitch" userId="642f8ae5-2246-42be-8ec3-c78536de1189" providerId="ADAL" clId="{BF5DE61F-56EE-46C2-9CB7-CF191A9F9763}" dt="2025-10-29T22:43:04.683" v="2487" actId="14100"/>
          <ac:spMkLst>
            <pc:docMk/>
            <pc:sldMk cId="3232469067" sldId="296"/>
            <ac:spMk id="42" creationId="{F20F2E2A-090E-D742-C01D-6EC7F2A59CF8}"/>
          </ac:spMkLst>
        </pc:spChg>
        <pc:spChg chg="add mod">
          <ac:chgData name="Mark Gladkevitch" userId="642f8ae5-2246-42be-8ec3-c78536de1189" providerId="ADAL" clId="{BF5DE61F-56EE-46C2-9CB7-CF191A9F9763}" dt="2025-10-29T22:43:27.144" v="2503" actId="20577"/>
          <ac:spMkLst>
            <pc:docMk/>
            <pc:sldMk cId="3232469067" sldId="296"/>
            <ac:spMk id="43" creationId="{75EDC91F-B632-3CFF-BF2C-86EB12D3C01F}"/>
          </ac:spMkLst>
        </pc:spChg>
        <pc:spChg chg="add mod">
          <ac:chgData name="Mark Gladkevitch" userId="642f8ae5-2246-42be-8ec3-c78536de1189" providerId="ADAL" clId="{BF5DE61F-56EE-46C2-9CB7-CF191A9F9763}" dt="2025-10-29T22:47:08.035" v="2539" actId="14100"/>
          <ac:spMkLst>
            <pc:docMk/>
            <pc:sldMk cId="3232469067" sldId="296"/>
            <ac:spMk id="44" creationId="{1F935B66-BCC3-36E1-67D0-079612823D85}"/>
          </ac:spMkLst>
        </pc:spChg>
        <pc:spChg chg="add mod">
          <ac:chgData name="Mark Gladkevitch" userId="642f8ae5-2246-42be-8ec3-c78536de1189" providerId="ADAL" clId="{BF5DE61F-56EE-46C2-9CB7-CF191A9F9763}" dt="2025-10-29T22:46:06.947" v="2513" actId="208"/>
          <ac:spMkLst>
            <pc:docMk/>
            <pc:sldMk cId="3232469067" sldId="296"/>
            <ac:spMk id="45" creationId="{3345FA54-3D6C-1FED-CE54-BD5994272C4E}"/>
          </ac:spMkLst>
        </pc:spChg>
        <pc:spChg chg="add mod">
          <ac:chgData name="Mark Gladkevitch" userId="642f8ae5-2246-42be-8ec3-c78536de1189" providerId="ADAL" clId="{BF5DE61F-56EE-46C2-9CB7-CF191A9F9763}" dt="2025-10-29T22:46:06.947" v="2513" actId="208"/>
          <ac:spMkLst>
            <pc:docMk/>
            <pc:sldMk cId="3232469067" sldId="296"/>
            <ac:spMk id="46" creationId="{4D125339-5100-3513-EA4B-27D3BAAF48AF}"/>
          </ac:spMkLst>
        </pc:spChg>
        <pc:spChg chg="add mod">
          <ac:chgData name="Mark Gladkevitch" userId="642f8ae5-2246-42be-8ec3-c78536de1189" providerId="ADAL" clId="{BF5DE61F-56EE-46C2-9CB7-CF191A9F9763}" dt="2025-10-29T22:46:25.544" v="2515"/>
          <ac:spMkLst>
            <pc:docMk/>
            <pc:sldMk cId="3232469067" sldId="296"/>
            <ac:spMk id="47" creationId="{F1420B93-B72D-5C35-21EE-DBF75AD98C3B}"/>
          </ac:spMkLst>
        </pc:spChg>
        <pc:spChg chg="add mod">
          <ac:chgData name="Mark Gladkevitch" userId="642f8ae5-2246-42be-8ec3-c78536de1189" providerId="ADAL" clId="{BF5DE61F-56EE-46C2-9CB7-CF191A9F9763}" dt="2025-10-29T22:46:30.763" v="2516"/>
          <ac:spMkLst>
            <pc:docMk/>
            <pc:sldMk cId="3232469067" sldId="296"/>
            <ac:spMk id="48" creationId="{2FB31FA2-E601-B27F-9D6B-2790CB972AB7}"/>
          </ac:spMkLst>
        </pc:spChg>
        <pc:spChg chg="add mod">
          <ac:chgData name="Mark Gladkevitch" userId="642f8ae5-2246-42be-8ec3-c78536de1189" providerId="ADAL" clId="{BF5DE61F-56EE-46C2-9CB7-CF191A9F9763}" dt="2025-10-29T22:47:05.179" v="2538" actId="1076"/>
          <ac:spMkLst>
            <pc:docMk/>
            <pc:sldMk cId="3232469067" sldId="296"/>
            <ac:spMk id="49" creationId="{8015DD62-7391-465F-B5C5-998AB5B9ADFE}"/>
          </ac:spMkLst>
        </pc:spChg>
        <pc:picChg chg="mod">
          <ac:chgData name="Mark Gladkevitch" userId="642f8ae5-2246-42be-8ec3-c78536de1189" providerId="ADAL" clId="{BF5DE61F-56EE-46C2-9CB7-CF191A9F9763}" dt="2025-10-29T22:31:12.206" v="2373" actId="1076"/>
          <ac:picMkLst>
            <pc:docMk/>
            <pc:sldMk cId="3232469067" sldId="296"/>
            <ac:picMk id="28" creationId="{43CE6433-1844-901F-260A-BB446C28E6D1}"/>
          </ac:picMkLst>
        </pc:picChg>
        <pc:picChg chg="mod">
          <ac:chgData name="Mark Gladkevitch" userId="642f8ae5-2246-42be-8ec3-c78536de1189" providerId="ADAL" clId="{BF5DE61F-56EE-46C2-9CB7-CF191A9F9763}" dt="2025-10-29T22:31:28.548" v="2375" actId="1076"/>
          <ac:picMkLst>
            <pc:docMk/>
            <pc:sldMk cId="3232469067" sldId="296"/>
            <ac:picMk id="30" creationId="{B66721B9-D002-3C4B-248B-E2D92E76A79C}"/>
          </ac:picMkLst>
        </pc:picChg>
        <pc:picChg chg="mod">
          <ac:chgData name="Mark Gladkevitch" userId="642f8ae5-2246-42be-8ec3-c78536de1189" providerId="ADAL" clId="{BF5DE61F-56EE-46C2-9CB7-CF191A9F9763}" dt="2025-10-29T22:31:38.692" v="2377" actId="1076"/>
          <ac:picMkLst>
            <pc:docMk/>
            <pc:sldMk cId="3232469067" sldId="296"/>
            <ac:picMk id="32" creationId="{0A8172D6-243D-A75E-E1CA-B3B83C90884B}"/>
          </ac:picMkLst>
        </pc:picChg>
        <pc:picChg chg="add mod">
          <ac:chgData name="Mark Gladkevitch" userId="642f8ae5-2246-42be-8ec3-c78536de1189" providerId="ADAL" clId="{BF5DE61F-56EE-46C2-9CB7-CF191A9F9763}" dt="2025-10-29T22:38:45.711" v="2423" actId="1076"/>
          <ac:picMkLst>
            <pc:docMk/>
            <pc:sldMk cId="3232469067" sldId="296"/>
            <ac:picMk id="33" creationId="{1BB12564-284A-5B6D-7FD6-9143A24BCB17}"/>
          </ac:picMkLst>
        </pc:picChg>
      </pc:sldChg>
      <pc:sldChg chg="add modTransition">
        <pc:chgData name="Mark Gladkevitch" userId="642f8ae5-2246-42be-8ec3-c78536de1189" providerId="ADAL" clId="{BF5DE61F-56EE-46C2-9CB7-CF191A9F9763}" dt="2025-10-29T23:28:47.212" v="2754"/>
        <pc:sldMkLst>
          <pc:docMk/>
          <pc:sldMk cId="369778492" sldId="297"/>
        </pc:sldMkLst>
      </pc:sldChg>
      <pc:sldMasterChg chg="add addSldLayout">
        <pc:chgData name="Mark Gladkevitch" userId="642f8ae5-2246-42be-8ec3-c78536de1189" providerId="ADAL" clId="{BF5DE61F-56EE-46C2-9CB7-CF191A9F9763}" dt="2025-10-28T05:09:21.605" v="141" actId="27028"/>
        <pc:sldMasterMkLst>
          <pc:docMk/>
          <pc:sldMasterMk cId="1938532970" sldId="2147483714"/>
        </pc:sldMasterMkLst>
        <pc:sldLayoutChg chg="add">
          <pc:chgData name="Mark Gladkevitch" userId="642f8ae5-2246-42be-8ec3-c78536de1189" providerId="ADAL" clId="{BF5DE61F-56EE-46C2-9CB7-CF191A9F9763}" dt="2025-10-28T05:09:21.605" v="141" actId="27028"/>
          <pc:sldLayoutMkLst>
            <pc:docMk/>
            <pc:sldMasterMk cId="1938532970" sldId="2147483714"/>
            <pc:sldLayoutMk cId="3302602561" sldId="2147483716"/>
          </pc:sldLayoutMkLst>
        </pc:sldLayoutChg>
      </pc:sldMasterChg>
    </pc:docChg>
  </pc:docChgLst>
  <pc:docChgLst>
    <pc:chgData name="Amaziah Kinavuidi" userId="d280549e-6748-409b-99ab-cc5dfb61f815" providerId="ADAL" clId="{A0E72675-B760-4E8E-B75D-1E1CC487D0D3}"/>
    <pc:docChg chg="undo custSel addSld modSld addSection delSection">
      <pc:chgData name="Amaziah Kinavuidi" userId="d280549e-6748-409b-99ab-cc5dfb61f815" providerId="ADAL" clId="{A0E72675-B760-4E8E-B75D-1E1CC487D0D3}" dt="2025-10-28T20:18:29.634" v="349" actId="1076"/>
      <pc:docMkLst>
        <pc:docMk/>
      </pc:docMkLst>
      <pc:sldChg chg="addSp modSp mod">
        <pc:chgData name="Amaziah Kinavuidi" userId="d280549e-6748-409b-99ab-cc5dfb61f815" providerId="ADAL" clId="{A0E72675-B760-4E8E-B75D-1E1CC487D0D3}" dt="2025-10-28T20:18:29.634" v="349" actId="1076"/>
        <pc:sldMkLst>
          <pc:docMk/>
          <pc:sldMk cId="1299930869" sldId="257"/>
        </pc:sldMkLst>
      </pc:sldChg>
      <pc:sldChg chg="addSp delSp modSp mod setBg">
        <pc:chgData name="Amaziah Kinavuidi" userId="d280549e-6748-409b-99ab-cc5dfb61f815" providerId="ADAL" clId="{A0E72675-B760-4E8E-B75D-1E1CC487D0D3}" dt="2025-10-28T20:13:23.927" v="342" actId="20577"/>
        <pc:sldMkLst>
          <pc:docMk/>
          <pc:sldMk cId="4183731602" sldId="262"/>
        </pc:sldMkLst>
        <pc:spChg chg="mod">
          <ac:chgData name="Amaziah Kinavuidi" userId="d280549e-6748-409b-99ab-cc5dfb61f815" providerId="ADAL" clId="{A0E72675-B760-4E8E-B75D-1E1CC487D0D3}" dt="2025-10-28T20:12:19.994" v="292" actId="26606"/>
          <ac:spMkLst>
            <pc:docMk/>
            <pc:sldMk cId="4183731602" sldId="262"/>
            <ac:spMk id="2" creationId="{7E1A4144-8DB9-DA64-C089-36505E634EDA}"/>
          </ac:spMkLst>
        </pc:spChg>
        <pc:spChg chg="add">
          <ac:chgData name="Amaziah Kinavuidi" userId="d280549e-6748-409b-99ab-cc5dfb61f815" providerId="ADAL" clId="{A0E72675-B760-4E8E-B75D-1E1CC487D0D3}" dt="2025-10-28T20:12:19.994" v="292" actId="26606"/>
          <ac:spMkLst>
            <pc:docMk/>
            <pc:sldMk cId="4183731602" sldId="262"/>
            <ac:spMk id="59" creationId="{2DAA6C16-BF9B-4A3E-BC70-EE6015D4F967}"/>
          </ac:spMkLst>
        </pc:spChg>
        <pc:grpChg chg="add">
          <ac:chgData name="Amaziah Kinavuidi" userId="d280549e-6748-409b-99ab-cc5dfb61f815" providerId="ADAL" clId="{A0E72675-B760-4E8E-B75D-1E1CC487D0D3}" dt="2025-10-28T20:12:19.994" v="292" actId="26606"/>
          <ac:grpSpMkLst>
            <pc:docMk/>
            <pc:sldMk cId="4183731602" sldId="262"/>
            <ac:grpSpMk id="60" creationId="{A4AE1828-51FD-4AD7-BCF6-9AF5C696CE5D}"/>
          </ac:grpSpMkLst>
        </pc:grpChg>
        <pc:picChg chg="add mod ord">
          <ac:chgData name="Amaziah Kinavuidi" userId="d280549e-6748-409b-99ab-cc5dfb61f815" providerId="ADAL" clId="{A0E72675-B760-4E8E-B75D-1E1CC487D0D3}" dt="2025-10-28T20:12:19.994" v="292" actId="26606"/>
          <ac:picMkLst>
            <pc:docMk/>
            <pc:sldMk cId="4183731602" sldId="262"/>
            <ac:picMk id="4" creationId="{A8CD4A04-58E0-323A-DBDD-7A3632CA262F}"/>
          </ac:picMkLst>
        </pc:picChg>
        <pc:picChg chg="add mod ord">
          <ac:chgData name="Amaziah Kinavuidi" userId="d280549e-6748-409b-99ab-cc5dfb61f815" providerId="ADAL" clId="{A0E72675-B760-4E8E-B75D-1E1CC487D0D3}" dt="2025-10-28T20:12:19.994" v="292" actId="26606"/>
          <ac:picMkLst>
            <pc:docMk/>
            <pc:sldMk cId="4183731602" sldId="262"/>
            <ac:picMk id="6" creationId="{95A09E66-D7F8-B7F7-459F-EF4325299784}"/>
          </ac:picMkLst>
        </pc:picChg>
      </pc:sldChg>
      <pc:sldChg chg="modSp mod">
        <pc:chgData name="Amaziah Kinavuidi" userId="d280549e-6748-409b-99ab-cc5dfb61f815" providerId="ADAL" clId="{A0E72675-B760-4E8E-B75D-1E1CC487D0D3}" dt="2025-10-28T19:40:38.816" v="151" actId="20577"/>
        <pc:sldMkLst>
          <pc:docMk/>
          <pc:sldMk cId="3176400463" sldId="265"/>
        </pc:sldMkLst>
      </pc:sldChg>
      <pc:sldChg chg="addSp modSp new mod">
        <pc:chgData name="Amaziah Kinavuidi" userId="d280549e-6748-409b-99ab-cc5dfb61f815" providerId="ADAL" clId="{A0E72675-B760-4E8E-B75D-1E1CC487D0D3}" dt="2025-10-28T19:32:08.688" v="6" actId="1076"/>
        <pc:sldMkLst>
          <pc:docMk/>
          <pc:sldMk cId="2867751754" sldId="268"/>
        </pc:sldMkLst>
        <pc:picChg chg="add mod">
          <ac:chgData name="Amaziah Kinavuidi" userId="d280549e-6748-409b-99ab-cc5dfb61f815" providerId="ADAL" clId="{A0E72675-B760-4E8E-B75D-1E1CC487D0D3}" dt="2025-10-28T19:32:08.688" v="6" actId="1076"/>
          <ac:picMkLst>
            <pc:docMk/>
            <pc:sldMk cId="2867751754" sldId="268"/>
            <ac:picMk id="4" creationId="{ED6EEF1A-9B1F-7FA2-75C4-E81EE88E5DD7}"/>
          </ac:picMkLst>
        </pc:picChg>
      </pc:sldChg>
      <pc:sldChg chg="addSp modSp new mod">
        <pc:chgData name="Amaziah Kinavuidi" userId="d280549e-6748-409b-99ab-cc5dfb61f815" providerId="ADAL" clId="{A0E72675-B760-4E8E-B75D-1E1CC487D0D3}" dt="2025-10-28T19:33:28.917" v="9" actId="1076"/>
        <pc:sldMkLst>
          <pc:docMk/>
          <pc:sldMk cId="3205404589" sldId="269"/>
        </pc:sldMkLst>
        <pc:picChg chg="add mod">
          <ac:chgData name="Amaziah Kinavuidi" userId="d280549e-6748-409b-99ab-cc5dfb61f815" providerId="ADAL" clId="{A0E72675-B760-4E8E-B75D-1E1CC487D0D3}" dt="2025-10-28T19:33:28.917" v="9" actId="1076"/>
          <ac:picMkLst>
            <pc:docMk/>
            <pc:sldMk cId="3205404589" sldId="269"/>
            <ac:picMk id="4" creationId="{2B4F5F39-6A0F-4D97-86EE-5FFCF0B20934}"/>
          </ac:picMkLst>
        </pc:picChg>
      </pc:sldChg>
      <pc:sldChg chg="addSp delSp modSp new mod">
        <pc:chgData name="Amaziah Kinavuidi" userId="d280549e-6748-409b-99ab-cc5dfb61f815" providerId="ADAL" clId="{A0E72675-B760-4E8E-B75D-1E1CC487D0D3}" dt="2025-10-28T20:07:40.120" v="169" actId="1076"/>
        <pc:sldMkLst>
          <pc:docMk/>
          <pc:sldMk cId="1100034128" sldId="270"/>
        </pc:sldMkLst>
      </pc:sldChg>
      <pc:sldChg chg="new">
        <pc:chgData name="Amaziah Kinavuidi" userId="d280549e-6748-409b-99ab-cc5dfb61f815" providerId="ADAL" clId="{A0E72675-B760-4E8E-B75D-1E1CC487D0D3}" dt="2025-10-28T20:13:40.821" v="343" actId="680"/>
        <pc:sldMkLst>
          <pc:docMk/>
          <pc:sldMk cId="2277302889" sldId="271"/>
        </pc:sldMkLst>
      </pc:sldChg>
      <pc:sldChg chg="new">
        <pc:chgData name="Amaziah Kinavuidi" userId="d280549e-6748-409b-99ab-cc5dfb61f815" providerId="ADAL" clId="{A0E72675-B760-4E8E-B75D-1E1CC487D0D3}" dt="2025-10-28T20:13:43.782" v="344" actId="680"/>
        <pc:sldMkLst>
          <pc:docMk/>
          <pc:sldMk cId="2631774006" sldId="272"/>
        </pc:sldMkLst>
      </pc:sldChg>
      <pc:sldChg chg="new">
        <pc:chgData name="Amaziah Kinavuidi" userId="d280549e-6748-409b-99ab-cc5dfb61f815" providerId="ADAL" clId="{A0E72675-B760-4E8E-B75D-1E1CC487D0D3}" dt="2025-10-28T20:14:05.716" v="345" actId="680"/>
        <pc:sldMkLst>
          <pc:docMk/>
          <pc:sldMk cId="1862222963" sldId="273"/>
        </pc:sldMkLst>
      </pc:sldChg>
      <pc:sldChg chg="new">
        <pc:chgData name="Amaziah Kinavuidi" userId="d280549e-6748-409b-99ab-cc5dfb61f815" providerId="ADAL" clId="{A0E72675-B760-4E8E-B75D-1E1CC487D0D3}" dt="2025-10-28T20:18:23.668" v="348" actId="680"/>
        <pc:sldMkLst>
          <pc:docMk/>
          <pc:sldMk cId="282028557" sldId="274"/>
        </pc:sldMkLst>
      </pc:sldChg>
    </pc:docChg>
  </pc:docChgLst>
  <pc:docChgLst>
    <pc:chgData name="Mark Gladkevitch" userId="642f8ae5-2246-42be-8ec3-c78536de1189" providerId="ADAL" clId="{9160DCC7-04E7-46B4-8C92-0FE3D30BC80E}"/>
    <pc:docChg chg="undo custSel addSld delSld modSld sldOrd">
      <pc:chgData name="Mark Gladkevitch" userId="642f8ae5-2246-42be-8ec3-c78536de1189" providerId="ADAL" clId="{9160DCC7-04E7-46B4-8C92-0FE3D30BC80E}" dt="2025-10-28T21:17:12.452" v="314" actId="20577"/>
      <pc:docMkLst>
        <pc:docMk/>
      </pc:docMkLst>
      <pc:sldChg chg="addSp modSp mod">
        <pc:chgData name="Mark Gladkevitch" userId="642f8ae5-2246-42be-8ec3-c78536de1189" providerId="ADAL" clId="{9160DCC7-04E7-46B4-8C92-0FE3D30BC80E}" dt="2025-10-28T20:50:26.628" v="53" actId="167"/>
        <pc:sldMkLst>
          <pc:docMk/>
          <pc:sldMk cId="3703151132" sldId="261"/>
        </pc:sldMkLst>
        <pc:spChg chg="mod">
          <ac:chgData name="Mark Gladkevitch" userId="642f8ae5-2246-42be-8ec3-c78536de1189" providerId="ADAL" clId="{9160DCC7-04E7-46B4-8C92-0FE3D30BC80E}" dt="2025-10-28T20:49:50.566" v="52" actId="1076"/>
          <ac:spMkLst>
            <pc:docMk/>
            <pc:sldMk cId="3703151132" sldId="261"/>
            <ac:spMk id="2" creationId="{63C957E6-6F0C-4437-CFE6-F71BEE19148D}"/>
          </ac:spMkLst>
        </pc:spChg>
        <pc:picChg chg="add mod ord">
          <ac:chgData name="Mark Gladkevitch" userId="642f8ae5-2246-42be-8ec3-c78536de1189" providerId="ADAL" clId="{9160DCC7-04E7-46B4-8C92-0FE3D30BC80E}" dt="2025-10-28T20:50:26.628" v="53" actId="167"/>
          <ac:picMkLst>
            <pc:docMk/>
            <pc:sldMk cId="3703151132" sldId="261"/>
            <ac:picMk id="5" creationId="{A12A99C7-EB82-4F30-0D96-6E487AB5ACD2}"/>
          </ac:picMkLst>
        </pc:picChg>
        <pc:cxnChg chg="add mod ord">
          <ac:chgData name="Mark Gladkevitch" userId="642f8ae5-2246-42be-8ec3-c78536de1189" providerId="ADAL" clId="{9160DCC7-04E7-46B4-8C92-0FE3D30BC80E}" dt="2025-10-28T19:45:38.669" v="31" actId="170"/>
          <ac:cxnSpMkLst>
            <pc:docMk/>
            <pc:sldMk cId="3703151132" sldId="261"/>
            <ac:cxnSpMk id="8" creationId="{E3390551-B806-A25C-1595-43C341946F64}"/>
          </ac:cxnSpMkLst>
        </pc:cxnChg>
        <pc:cxnChg chg="add mod">
          <ac:chgData name="Mark Gladkevitch" userId="642f8ae5-2246-42be-8ec3-c78536de1189" providerId="ADAL" clId="{9160DCC7-04E7-46B4-8C92-0FE3D30BC80E}" dt="2025-10-28T19:42:18.753" v="28" actId="14100"/>
          <ac:cxnSpMkLst>
            <pc:docMk/>
            <pc:sldMk cId="3703151132" sldId="261"/>
            <ac:cxnSpMk id="14" creationId="{B9A5280D-9E50-4B1A-C53E-BA3F6919C232}"/>
          </ac:cxnSpMkLst>
        </pc:cxnChg>
      </pc:sldChg>
      <pc:sldChg chg="addSp delSp modSp mod setBg">
        <pc:chgData name="Mark Gladkevitch" userId="642f8ae5-2246-42be-8ec3-c78536de1189" providerId="ADAL" clId="{9160DCC7-04E7-46B4-8C92-0FE3D30BC80E}" dt="2025-10-28T20:18:20.081" v="36" actId="26606"/>
        <pc:sldMkLst>
          <pc:docMk/>
          <pc:sldMk cId="2263512374" sldId="267"/>
        </pc:sldMkLst>
      </pc:sldChg>
      <pc:sldChg chg="addSp delSp modSp mod">
        <pc:chgData name="Mark Gladkevitch" userId="642f8ae5-2246-42be-8ec3-c78536de1189" providerId="ADAL" clId="{9160DCC7-04E7-46B4-8C92-0FE3D30BC80E}" dt="2025-10-28T20:59:17.210" v="109" actId="21"/>
        <pc:sldMkLst>
          <pc:docMk/>
          <pc:sldMk cId="2277302889" sldId="271"/>
        </pc:sldMkLst>
      </pc:sldChg>
      <pc:sldChg chg="add del ord">
        <pc:chgData name="Mark Gladkevitch" userId="642f8ae5-2246-42be-8ec3-c78536de1189" providerId="ADAL" clId="{9160DCC7-04E7-46B4-8C92-0FE3D30BC80E}" dt="2025-10-28T20:57:00.752" v="95" actId="47"/>
        <pc:sldMkLst>
          <pc:docMk/>
          <pc:sldMk cId="2631774006" sldId="272"/>
        </pc:sldMkLst>
      </pc:sldChg>
      <pc:sldChg chg="delSp modSp add mod modTransition">
        <pc:chgData name="Mark Gladkevitch" userId="642f8ae5-2246-42be-8ec3-c78536de1189" providerId="ADAL" clId="{9160DCC7-04E7-46B4-8C92-0FE3D30BC80E}" dt="2025-10-28T21:06:48.272" v="125" actId="165"/>
        <pc:sldMkLst>
          <pc:docMk/>
          <pc:sldMk cId="1277774844" sldId="275"/>
        </pc:sldMkLst>
        <pc:spChg chg="mod topLvl">
          <ac:chgData name="Mark Gladkevitch" userId="642f8ae5-2246-42be-8ec3-c78536de1189" providerId="ADAL" clId="{9160DCC7-04E7-46B4-8C92-0FE3D30BC80E}" dt="2025-10-28T21:06:48.272" v="125" actId="165"/>
          <ac:spMkLst>
            <pc:docMk/>
            <pc:sldMk cId="1277774844" sldId="275"/>
            <ac:spMk id="4" creationId="{9FECB61A-BD6C-6889-C848-E3C59FF82E8D}"/>
          </ac:spMkLst>
        </pc:spChg>
        <pc:spChg chg="mod">
          <ac:chgData name="Mark Gladkevitch" userId="642f8ae5-2246-42be-8ec3-c78536de1189" providerId="ADAL" clId="{9160DCC7-04E7-46B4-8C92-0FE3D30BC80E}" dt="2025-10-28T20:54:15.975" v="75" actId="1076"/>
          <ac:spMkLst>
            <pc:docMk/>
            <pc:sldMk cId="1277774844" sldId="275"/>
            <ac:spMk id="5" creationId="{4B5BC593-6FD6-FDAD-FF9A-D0EE11832AC3}"/>
          </ac:spMkLst>
        </pc:spChg>
        <pc:spChg chg="mod">
          <ac:chgData name="Mark Gladkevitch" userId="642f8ae5-2246-42be-8ec3-c78536de1189" providerId="ADAL" clId="{9160DCC7-04E7-46B4-8C92-0FE3D30BC80E}" dt="2025-10-28T20:54:27.470" v="78" actId="1076"/>
          <ac:spMkLst>
            <pc:docMk/>
            <pc:sldMk cId="1277774844" sldId="275"/>
            <ac:spMk id="6" creationId="{3A021760-8C9E-8E05-C1D3-922B0486D791}"/>
          </ac:spMkLst>
        </pc:spChg>
        <pc:spChg chg="mod">
          <ac:chgData name="Mark Gladkevitch" userId="642f8ae5-2246-42be-8ec3-c78536de1189" providerId="ADAL" clId="{9160DCC7-04E7-46B4-8C92-0FE3D30BC80E}" dt="2025-10-28T20:55:00.494" v="87" actId="1076"/>
          <ac:spMkLst>
            <pc:docMk/>
            <pc:sldMk cId="1277774844" sldId="275"/>
            <ac:spMk id="7" creationId="{7317110B-D61F-F150-CC19-A20E3AF10EC8}"/>
          </ac:spMkLst>
        </pc:spChg>
        <pc:spChg chg="mod topLvl">
          <ac:chgData name="Mark Gladkevitch" userId="642f8ae5-2246-42be-8ec3-c78536de1189" providerId="ADAL" clId="{9160DCC7-04E7-46B4-8C92-0FE3D30BC80E}" dt="2025-10-28T21:06:48.272" v="125" actId="165"/>
          <ac:spMkLst>
            <pc:docMk/>
            <pc:sldMk cId="1277774844" sldId="275"/>
            <ac:spMk id="8" creationId="{AA568348-0E2F-52DB-96D0-1EB9FA2DD856}"/>
          </ac:spMkLst>
        </pc:spChg>
        <pc:picChg chg="mod">
          <ac:chgData name="Mark Gladkevitch" userId="642f8ae5-2246-42be-8ec3-c78536de1189" providerId="ADAL" clId="{9160DCC7-04E7-46B4-8C92-0FE3D30BC80E}" dt="2025-10-28T20:54:24.334" v="76" actId="1076"/>
          <ac:picMkLst>
            <pc:docMk/>
            <pc:sldMk cId="1277774844" sldId="275"/>
            <ac:picMk id="16" creationId="{9F57E818-9401-B3A4-8ED7-86E11347FEF4}"/>
          </ac:picMkLst>
        </pc:picChg>
        <pc:picChg chg="mod">
          <ac:chgData name="Mark Gladkevitch" userId="642f8ae5-2246-42be-8ec3-c78536de1189" providerId="ADAL" clId="{9160DCC7-04E7-46B4-8C92-0FE3D30BC80E}" dt="2025-10-28T20:55:17.887" v="90" actId="1076"/>
          <ac:picMkLst>
            <pc:docMk/>
            <pc:sldMk cId="1277774844" sldId="275"/>
            <ac:picMk id="18" creationId="{857BCF64-3783-282B-AAB0-F20B1C7E59DF}"/>
          </ac:picMkLst>
        </pc:picChg>
        <pc:picChg chg="mod">
          <ac:chgData name="Mark Gladkevitch" userId="642f8ae5-2246-42be-8ec3-c78536de1189" providerId="ADAL" clId="{9160DCC7-04E7-46B4-8C92-0FE3D30BC80E}" dt="2025-10-28T20:55:05.358" v="88" actId="1076"/>
          <ac:picMkLst>
            <pc:docMk/>
            <pc:sldMk cId="1277774844" sldId="275"/>
            <ac:picMk id="20" creationId="{62B4E517-8AAF-BD2A-DC57-8864A30C90B3}"/>
          </ac:picMkLst>
        </pc:picChg>
      </pc:sldChg>
      <pc:sldChg chg="addSp delSp modSp add del mod modTransition">
        <pc:chgData name="Mark Gladkevitch" userId="642f8ae5-2246-42be-8ec3-c78536de1189" providerId="ADAL" clId="{9160DCC7-04E7-46B4-8C92-0FE3D30BC80E}" dt="2025-10-28T21:06:52.582" v="126" actId="47"/>
        <pc:sldMkLst>
          <pc:docMk/>
          <pc:sldMk cId="2122450110" sldId="276"/>
        </pc:sldMkLst>
      </pc:sldChg>
      <pc:sldChg chg="addSp delSp add del mod">
        <pc:chgData name="Mark Gladkevitch" userId="642f8ae5-2246-42be-8ec3-c78536de1189" providerId="ADAL" clId="{9160DCC7-04E7-46B4-8C92-0FE3D30BC80E}" dt="2025-10-28T20:53:49.127" v="64" actId="27028"/>
        <pc:sldMkLst>
          <pc:docMk/>
          <pc:sldMk cId="3063504246" sldId="276"/>
        </pc:sldMkLst>
      </pc:sldChg>
      <pc:sldChg chg="delSp modSp add mod ord">
        <pc:chgData name="Mark Gladkevitch" userId="642f8ae5-2246-42be-8ec3-c78536de1189" providerId="ADAL" clId="{9160DCC7-04E7-46B4-8C92-0FE3D30BC80E}" dt="2025-10-28T21:07:38.783" v="130" actId="165"/>
        <pc:sldMkLst>
          <pc:docMk/>
          <pc:sldMk cId="1581257752" sldId="277"/>
        </pc:sldMkLst>
        <pc:spChg chg="mod topLvl">
          <ac:chgData name="Mark Gladkevitch" userId="642f8ae5-2246-42be-8ec3-c78536de1189" providerId="ADAL" clId="{9160DCC7-04E7-46B4-8C92-0FE3D30BC80E}" dt="2025-10-28T21:07:38.783" v="130" actId="165"/>
          <ac:spMkLst>
            <pc:docMk/>
            <pc:sldMk cId="1581257752" sldId="277"/>
            <ac:spMk id="4" creationId="{EEC2AFE0-FF12-789C-8DF5-7C2863D9F4DD}"/>
          </ac:spMkLst>
        </pc:spChg>
        <pc:spChg chg="mod topLvl">
          <ac:chgData name="Mark Gladkevitch" userId="642f8ae5-2246-42be-8ec3-c78536de1189" providerId="ADAL" clId="{9160DCC7-04E7-46B4-8C92-0FE3D30BC80E}" dt="2025-10-28T21:07:38.783" v="130" actId="165"/>
          <ac:spMkLst>
            <pc:docMk/>
            <pc:sldMk cId="1581257752" sldId="277"/>
            <ac:spMk id="8" creationId="{00000D76-E63E-D198-E7A4-8DCB1B259FA3}"/>
          </ac:spMkLst>
        </pc:spChg>
        <pc:grpChg chg="mod">
          <ac:chgData name="Mark Gladkevitch" userId="642f8ae5-2246-42be-8ec3-c78536de1189" providerId="ADAL" clId="{9160DCC7-04E7-46B4-8C92-0FE3D30BC80E}" dt="2025-10-28T20:57:10.703" v="96" actId="1076"/>
          <ac:grpSpMkLst>
            <pc:docMk/>
            <pc:sldMk cId="1581257752" sldId="277"/>
            <ac:grpSpMk id="26" creationId="{D13A461C-B959-BB9E-F4FD-B9A72CB37CC0}"/>
          </ac:grpSpMkLst>
        </pc:grpChg>
        <pc:grpChg chg="mod">
          <ac:chgData name="Mark Gladkevitch" userId="642f8ae5-2246-42be-8ec3-c78536de1189" providerId="ADAL" clId="{9160DCC7-04E7-46B4-8C92-0FE3D30BC80E}" dt="2025-10-28T20:57:14.582" v="97" actId="1076"/>
          <ac:grpSpMkLst>
            <pc:docMk/>
            <pc:sldMk cId="1581257752" sldId="277"/>
            <ac:grpSpMk id="27" creationId="{FD3A62E6-CEB4-1CE0-8905-D0654C306BF7}"/>
          </ac:grpSpMkLst>
        </pc:grpChg>
      </pc:sldChg>
      <pc:sldChg chg="addSp delSp modSp add mod">
        <pc:chgData name="Mark Gladkevitch" userId="642f8ae5-2246-42be-8ec3-c78536de1189" providerId="ADAL" clId="{9160DCC7-04E7-46B4-8C92-0FE3D30BC80E}" dt="2025-10-28T21:17:12.452" v="314" actId="20577"/>
        <pc:sldMkLst>
          <pc:docMk/>
          <pc:sldMk cId="1037900695" sldId="278"/>
        </pc:sldMkLst>
        <pc:spChg chg="mod">
          <ac:chgData name="Mark Gladkevitch" userId="642f8ae5-2246-42be-8ec3-c78536de1189" providerId="ADAL" clId="{9160DCC7-04E7-46B4-8C92-0FE3D30BC80E}" dt="2025-10-28T21:07:01.164" v="128" actId="14100"/>
          <ac:spMkLst>
            <pc:docMk/>
            <pc:sldMk cId="1037900695" sldId="278"/>
            <ac:spMk id="4" creationId="{829093FF-ED5E-4551-67BD-18A09522AEA0}"/>
          </ac:spMkLst>
        </pc:spChg>
        <pc:spChg chg="add mod">
          <ac:chgData name="Mark Gladkevitch" userId="642f8ae5-2246-42be-8ec3-c78536de1189" providerId="ADAL" clId="{9160DCC7-04E7-46B4-8C92-0FE3D30BC80E}" dt="2025-10-28T21:17:12.452" v="314" actId="20577"/>
          <ac:spMkLst>
            <pc:docMk/>
            <pc:sldMk cId="1037900695" sldId="278"/>
            <ac:spMk id="12" creationId="{87E45ACF-0C61-1BDB-0820-C35F9AFCAF91}"/>
          </ac:spMkLst>
        </pc:spChg>
        <pc:picChg chg="add mod">
          <ac:chgData name="Mark Gladkevitch" userId="642f8ae5-2246-42be-8ec3-c78536de1189" providerId="ADAL" clId="{9160DCC7-04E7-46B4-8C92-0FE3D30BC80E}" dt="2025-10-28T21:11:12.500" v="136" actId="1076"/>
          <ac:picMkLst>
            <pc:docMk/>
            <pc:sldMk cId="1037900695" sldId="278"/>
            <ac:picMk id="3" creationId="{E84597EF-A3C1-3144-FF5E-4DC50E6D0263}"/>
          </ac:picMkLst>
        </pc:picChg>
      </pc:sldChg>
    </pc:docChg>
  </pc:docChgLst>
  <pc:docChgLst>
    <pc:chgData name="Amaziah Kinavuidi" userId="d280549e-6748-409b-99ab-cc5dfb61f815" providerId="ADAL" clId="{F9FA422E-1A19-4064-A6F7-11E0D5EE413C}"/>
    <pc:docChg chg="undo redo custSel addSld delSld modSld sldOrd">
      <pc:chgData name="Amaziah Kinavuidi" userId="d280549e-6748-409b-99ab-cc5dfb61f815" providerId="ADAL" clId="{F9FA422E-1A19-4064-A6F7-11E0D5EE413C}" dt="2025-10-30T05:42:09.367" v="7013" actId="20577"/>
      <pc:docMkLst>
        <pc:docMk/>
      </pc:docMkLst>
      <pc:sldChg chg="addSp delSp modSp mod modTransition setBg modNotesTx">
        <pc:chgData name="Amaziah Kinavuidi" userId="d280549e-6748-409b-99ab-cc5dfb61f815" providerId="ADAL" clId="{F9FA422E-1A19-4064-A6F7-11E0D5EE413C}" dt="2025-10-30T05:27:40.771" v="6782" actId="20577"/>
        <pc:sldMkLst>
          <pc:docMk/>
          <pc:sldMk cId="1299930869" sldId="257"/>
        </pc:sldMkLst>
        <pc:spChg chg="mod">
          <ac:chgData name="Amaziah Kinavuidi" userId="d280549e-6748-409b-99ab-cc5dfb61f815" providerId="ADAL" clId="{F9FA422E-1A19-4064-A6F7-11E0D5EE413C}" dt="2025-10-29T06:48:09.949" v="478" actId="207"/>
          <ac:spMkLst>
            <pc:docMk/>
            <pc:sldMk cId="1299930869" sldId="257"/>
            <ac:spMk id="2" creationId="{B856B5C2-C164-BC06-476E-FA7C24FD4E4D}"/>
          </ac:spMkLst>
        </pc:spChg>
        <pc:spChg chg="add mod">
          <ac:chgData name="Amaziah Kinavuidi" userId="d280549e-6748-409b-99ab-cc5dfb61f815" providerId="ADAL" clId="{F9FA422E-1A19-4064-A6F7-11E0D5EE413C}" dt="2025-10-30T04:19:18.010" v="6184" actId="14100"/>
          <ac:spMkLst>
            <pc:docMk/>
            <pc:sldMk cId="1299930869" sldId="257"/>
            <ac:spMk id="3" creationId="{798CB893-FF66-980B-FF51-17A1FC8B6DC6}"/>
          </ac:spMkLst>
        </pc:spChg>
        <pc:picChg chg="del mod">
          <ac:chgData name="Amaziah Kinavuidi" userId="d280549e-6748-409b-99ab-cc5dfb61f815" providerId="ADAL" clId="{F9FA422E-1A19-4064-A6F7-11E0D5EE413C}" dt="2025-10-29T06:45:26.899" v="458" actId="478"/>
          <ac:picMkLst>
            <pc:docMk/>
            <pc:sldMk cId="1299930869" sldId="257"/>
            <ac:picMk id="4" creationId="{79F48299-0EF1-7529-D89F-AAFF95C11104}"/>
          </ac:picMkLst>
        </pc:picChg>
      </pc:sldChg>
      <pc:sldChg chg="addSp delSp modSp mod modTransition setBg modNotesTx">
        <pc:chgData name="Amaziah Kinavuidi" userId="d280549e-6748-409b-99ab-cc5dfb61f815" providerId="ADAL" clId="{F9FA422E-1A19-4064-A6F7-11E0D5EE413C}" dt="2025-10-30T05:24:05.307" v="6681" actId="20577"/>
        <pc:sldMkLst>
          <pc:docMk/>
          <pc:sldMk cId="1420597684" sldId="260"/>
        </pc:sldMkLst>
        <pc:spChg chg="mod">
          <ac:chgData name="Amaziah Kinavuidi" userId="d280549e-6748-409b-99ab-cc5dfb61f815" providerId="ADAL" clId="{F9FA422E-1A19-4064-A6F7-11E0D5EE413C}" dt="2025-10-29T22:07:22.231" v="1567" actId="207"/>
          <ac:spMkLst>
            <pc:docMk/>
            <pc:sldMk cId="1420597684" sldId="260"/>
            <ac:spMk id="2" creationId="{646911B4-527B-DF87-CF55-89D66EDC0B1F}"/>
          </ac:spMkLst>
        </pc:spChg>
        <pc:spChg chg="del">
          <ac:chgData name="Amaziah Kinavuidi" userId="d280549e-6748-409b-99ab-cc5dfb61f815" providerId="ADAL" clId="{F9FA422E-1A19-4064-A6F7-11E0D5EE413C}" dt="2025-10-29T21:58:28.052" v="1440" actId="478"/>
          <ac:spMkLst>
            <pc:docMk/>
            <pc:sldMk cId="1420597684" sldId="260"/>
            <ac:spMk id="3" creationId="{F3F4E5DA-C6F6-28F9-73C3-8F2708D7164B}"/>
          </ac:spMkLst>
        </pc:spChg>
        <pc:picChg chg="add del mod">
          <ac:chgData name="Amaziah Kinavuidi" userId="d280549e-6748-409b-99ab-cc5dfb61f815" providerId="ADAL" clId="{F9FA422E-1A19-4064-A6F7-11E0D5EE413C}" dt="2025-10-29T22:02:01.507" v="1472" actId="478"/>
          <ac:picMkLst>
            <pc:docMk/>
            <pc:sldMk cId="1420597684" sldId="260"/>
            <ac:picMk id="2050" creationId="{542F0815-A4F4-BAD5-946A-F46E3050353E}"/>
          </ac:picMkLst>
        </pc:picChg>
        <pc:picChg chg="add mod">
          <ac:chgData name="Amaziah Kinavuidi" userId="d280549e-6748-409b-99ab-cc5dfb61f815" providerId="ADAL" clId="{F9FA422E-1A19-4064-A6F7-11E0D5EE413C}" dt="2025-10-29T22:34:01.080" v="1678" actId="14100"/>
          <ac:picMkLst>
            <pc:docMk/>
            <pc:sldMk cId="1420597684" sldId="260"/>
            <ac:picMk id="2052" creationId="{428CC8F3-0AFF-981C-0454-94F106719FAB}"/>
          </ac:picMkLst>
        </pc:picChg>
        <pc:picChg chg="add mod">
          <ac:chgData name="Amaziah Kinavuidi" userId="d280549e-6748-409b-99ab-cc5dfb61f815" providerId="ADAL" clId="{F9FA422E-1A19-4064-A6F7-11E0D5EE413C}" dt="2025-10-29T22:33:17.811" v="1672" actId="14100"/>
          <ac:picMkLst>
            <pc:docMk/>
            <pc:sldMk cId="1420597684" sldId="260"/>
            <ac:picMk id="2054" creationId="{B677D794-BFBD-AE19-F229-C4C04353BA60}"/>
          </ac:picMkLst>
        </pc:picChg>
        <pc:picChg chg="add mod">
          <ac:chgData name="Amaziah Kinavuidi" userId="d280549e-6748-409b-99ab-cc5dfb61f815" providerId="ADAL" clId="{F9FA422E-1A19-4064-A6F7-11E0D5EE413C}" dt="2025-10-29T22:33:29.914" v="1676" actId="1076"/>
          <ac:picMkLst>
            <pc:docMk/>
            <pc:sldMk cId="1420597684" sldId="260"/>
            <ac:picMk id="2056" creationId="{DC022368-70BD-A9EB-A758-E99F297704CE}"/>
          </ac:picMkLst>
        </pc:picChg>
        <pc:picChg chg="add mod">
          <ac:chgData name="Amaziah Kinavuidi" userId="d280549e-6748-409b-99ab-cc5dfb61f815" providerId="ADAL" clId="{F9FA422E-1A19-4064-A6F7-11E0D5EE413C}" dt="2025-10-29T22:33:07.647" v="1670" actId="14100"/>
          <ac:picMkLst>
            <pc:docMk/>
            <pc:sldMk cId="1420597684" sldId="260"/>
            <ac:picMk id="2058" creationId="{4E8653B7-E2BF-DA50-ED44-0EE2DDBC8036}"/>
          </ac:picMkLst>
        </pc:picChg>
        <pc:picChg chg="add mod">
          <ac:chgData name="Amaziah Kinavuidi" userId="d280549e-6748-409b-99ab-cc5dfb61f815" providerId="ADAL" clId="{F9FA422E-1A19-4064-A6F7-11E0D5EE413C}" dt="2025-10-29T23:07:10.097" v="1689" actId="1076"/>
          <ac:picMkLst>
            <pc:docMk/>
            <pc:sldMk cId="1420597684" sldId="260"/>
            <ac:picMk id="2060" creationId="{B489BA0C-E452-954A-C6C3-CEF6B1D79A66}"/>
          </ac:picMkLst>
        </pc:picChg>
      </pc:sldChg>
      <pc:sldChg chg="addSp delSp modSp mod modTransition modNotesTx">
        <pc:chgData name="Amaziah Kinavuidi" userId="d280549e-6748-409b-99ab-cc5dfb61f815" providerId="ADAL" clId="{F9FA422E-1A19-4064-A6F7-11E0D5EE413C}" dt="2025-10-30T04:34:53.847" v="6454" actId="20577"/>
        <pc:sldMkLst>
          <pc:docMk/>
          <pc:sldMk cId="4183731602" sldId="262"/>
        </pc:sldMkLst>
        <pc:spChg chg="mod">
          <ac:chgData name="Amaziah Kinavuidi" userId="d280549e-6748-409b-99ab-cc5dfb61f815" providerId="ADAL" clId="{F9FA422E-1A19-4064-A6F7-11E0D5EE413C}" dt="2025-10-29T06:59:45.560" v="884" actId="20577"/>
          <ac:spMkLst>
            <pc:docMk/>
            <pc:sldMk cId="4183731602" sldId="262"/>
            <ac:spMk id="2" creationId="{7E1A4144-8DB9-DA64-C089-36505E634EDA}"/>
          </ac:spMkLst>
        </pc:spChg>
        <pc:spChg chg="add del mod">
          <ac:chgData name="Amaziah Kinavuidi" userId="d280549e-6748-409b-99ab-cc5dfb61f815" providerId="ADAL" clId="{F9FA422E-1A19-4064-A6F7-11E0D5EE413C}" dt="2025-10-29T05:45:44.685" v="24" actId="478"/>
          <ac:spMkLst>
            <pc:docMk/>
            <pc:sldMk cId="4183731602" sldId="262"/>
            <ac:spMk id="3" creationId="{C4C83CE4-807D-5F84-BB97-0EEDFCBFF296}"/>
          </ac:spMkLst>
        </pc:spChg>
        <pc:spChg chg="add del mod">
          <ac:chgData name="Amaziah Kinavuidi" userId="d280549e-6748-409b-99ab-cc5dfb61f815" providerId="ADAL" clId="{F9FA422E-1A19-4064-A6F7-11E0D5EE413C}" dt="2025-10-29T21:18:30.824" v="1333" actId="14100"/>
          <ac:spMkLst>
            <pc:docMk/>
            <pc:sldMk cId="4183731602" sldId="262"/>
            <ac:spMk id="5" creationId="{7FBDF1B9-B2F1-F1FC-385E-6809573CF139}"/>
          </ac:spMkLst>
        </pc:spChg>
        <pc:spChg chg="add mod">
          <ac:chgData name="Amaziah Kinavuidi" userId="d280549e-6748-409b-99ab-cc5dfb61f815" providerId="ADAL" clId="{F9FA422E-1A19-4064-A6F7-11E0D5EE413C}" dt="2025-10-29T22:25:53.303" v="1645" actId="20577"/>
          <ac:spMkLst>
            <pc:docMk/>
            <pc:sldMk cId="4183731602" sldId="262"/>
            <ac:spMk id="7" creationId="{9D0F172D-726F-1BE7-C872-E45BF76D3039}"/>
          </ac:spMkLst>
        </pc:spChg>
        <pc:spChg chg="add del mod">
          <ac:chgData name="Amaziah Kinavuidi" userId="d280549e-6748-409b-99ab-cc5dfb61f815" providerId="ADAL" clId="{F9FA422E-1A19-4064-A6F7-11E0D5EE413C}" dt="2025-10-29T05:45:39.583" v="23" actId="478"/>
          <ac:spMkLst>
            <pc:docMk/>
            <pc:sldMk cId="4183731602" sldId="262"/>
            <ac:spMk id="9" creationId="{114A9C56-ECA6-C481-ED81-99BE04FCFB53}"/>
          </ac:spMkLst>
        </pc:spChg>
        <pc:spChg chg="add del mod">
          <ac:chgData name="Amaziah Kinavuidi" userId="d280549e-6748-409b-99ab-cc5dfb61f815" providerId="ADAL" clId="{F9FA422E-1A19-4064-A6F7-11E0D5EE413C}" dt="2025-10-29T05:46:22.581" v="29" actId="478"/>
          <ac:spMkLst>
            <pc:docMk/>
            <pc:sldMk cId="4183731602" sldId="262"/>
            <ac:spMk id="11" creationId="{BE11C77A-C195-12DF-BBCD-343AD2D378CB}"/>
          </ac:spMkLst>
        </pc:spChg>
        <pc:picChg chg="mod">
          <ac:chgData name="Amaziah Kinavuidi" userId="d280549e-6748-409b-99ab-cc5dfb61f815" providerId="ADAL" clId="{F9FA422E-1A19-4064-A6F7-11E0D5EE413C}" dt="2025-10-29T21:17:48.295" v="1311" actId="1076"/>
          <ac:picMkLst>
            <pc:docMk/>
            <pc:sldMk cId="4183731602" sldId="262"/>
            <ac:picMk id="6" creationId="{95A09E66-D7F8-B7F7-459F-EF4325299784}"/>
          </ac:picMkLst>
        </pc:picChg>
      </pc:sldChg>
      <pc:sldChg chg="modTransition">
        <pc:chgData name="Amaziah Kinavuidi" userId="d280549e-6748-409b-99ab-cc5dfb61f815" providerId="ADAL" clId="{F9FA422E-1A19-4064-A6F7-11E0D5EE413C}" dt="2025-10-29T22:13:33.380" v="1586"/>
        <pc:sldMkLst>
          <pc:docMk/>
          <pc:sldMk cId="4082264912" sldId="263"/>
        </pc:sldMkLst>
      </pc:sldChg>
      <pc:sldChg chg="new del">
        <pc:chgData name="Amaziah Kinavuidi" userId="d280549e-6748-409b-99ab-cc5dfb61f815" providerId="ADAL" clId="{F9FA422E-1A19-4064-A6F7-11E0D5EE413C}" dt="2025-10-27T03:32:45.327" v="1" actId="680"/>
        <pc:sldMkLst>
          <pc:docMk/>
          <pc:sldMk cId="1443258887" sldId="265"/>
        </pc:sldMkLst>
      </pc:sldChg>
      <pc:sldChg chg="modSp new mod">
        <pc:chgData name="Amaziah Kinavuidi" userId="d280549e-6748-409b-99ab-cc5dfb61f815" providerId="ADAL" clId="{F9FA422E-1A19-4064-A6F7-11E0D5EE413C}" dt="2025-10-27T03:33:01.846" v="8" actId="20577"/>
        <pc:sldMkLst>
          <pc:docMk/>
          <pc:sldMk cId="3176400463" sldId="265"/>
        </pc:sldMkLst>
      </pc:sldChg>
      <pc:sldChg chg="modNotesTx">
        <pc:chgData name="Amaziah Kinavuidi" userId="d280549e-6748-409b-99ab-cc5dfb61f815" providerId="ADAL" clId="{F9FA422E-1A19-4064-A6F7-11E0D5EE413C}" dt="2025-10-30T04:22:10.978" v="6349" actId="20577"/>
        <pc:sldMkLst>
          <pc:docMk/>
          <pc:sldMk cId="4138532181" sldId="266"/>
        </pc:sldMkLst>
      </pc:sldChg>
      <pc:sldChg chg="addSp delSp modSp mod modTransition modNotesTx">
        <pc:chgData name="Amaziah Kinavuidi" userId="d280549e-6748-409b-99ab-cc5dfb61f815" providerId="ADAL" clId="{F9FA422E-1A19-4064-A6F7-11E0D5EE413C}" dt="2025-10-30T04:38:09.572" v="6525" actId="20577"/>
        <pc:sldMkLst>
          <pc:docMk/>
          <pc:sldMk cId="2867751754" sldId="268"/>
        </pc:sldMkLst>
        <pc:spChg chg="mod">
          <ac:chgData name="Amaziah Kinavuidi" userId="d280549e-6748-409b-99ab-cc5dfb61f815" providerId="ADAL" clId="{F9FA422E-1A19-4064-A6F7-11E0D5EE413C}" dt="2025-10-29T06:24:43.410" v="277" actId="20577"/>
          <ac:spMkLst>
            <pc:docMk/>
            <pc:sldMk cId="2867751754" sldId="268"/>
            <ac:spMk id="2" creationId="{B4BEF415-C9A9-A2BC-822C-D26AC71A90FC}"/>
          </ac:spMkLst>
        </pc:spChg>
        <pc:spChg chg="del">
          <ac:chgData name="Amaziah Kinavuidi" userId="d280549e-6748-409b-99ab-cc5dfb61f815" providerId="ADAL" clId="{F9FA422E-1A19-4064-A6F7-11E0D5EE413C}" dt="2025-10-29T06:52:11.446" v="625" actId="478"/>
          <ac:spMkLst>
            <pc:docMk/>
            <pc:sldMk cId="2867751754" sldId="268"/>
            <ac:spMk id="3" creationId="{EDC9F71A-C91E-0D84-BA05-D516508637E9}"/>
          </ac:spMkLst>
        </pc:spChg>
        <pc:spChg chg="add mod">
          <ac:chgData name="Amaziah Kinavuidi" userId="d280549e-6748-409b-99ab-cc5dfb61f815" providerId="ADAL" clId="{F9FA422E-1A19-4064-A6F7-11E0D5EE413C}" dt="2025-10-30T02:06:17.962" v="1840" actId="20577"/>
          <ac:spMkLst>
            <pc:docMk/>
            <pc:sldMk cId="2867751754" sldId="268"/>
            <ac:spMk id="5" creationId="{1B51AFC5-1572-BD5F-5BA5-0D3697E27035}"/>
          </ac:spMkLst>
        </pc:spChg>
        <pc:picChg chg="mod">
          <ac:chgData name="Amaziah Kinavuidi" userId="d280549e-6748-409b-99ab-cc5dfb61f815" providerId="ADAL" clId="{F9FA422E-1A19-4064-A6F7-11E0D5EE413C}" dt="2025-10-29T21:32:51.750" v="1437" actId="1076"/>
          <ac:picMkLst>
            <pc:docMk/>
            <pc:sldMk cId="2867751754" sldId="268"/>
            <ac:picMk id="4" creationId="{ED6EEF1A-9B1F-7FA2-75C4-E81EE88E5DD7}"/>
          </ac:picMkLst>
        </pc:picChg>
      </pc:sldChg>
      <pc:sldChg chg="addSp delSp modSp mod modTransition setBg modNotesTx">
        <pc:chgData name="Amaziah Kinavuidi" userId="d280549e-6748-409b-99ab-cc5dfb61f815" providerId="ADAL" clId="{F9FA422E-1A19-4064-A6F7-11E0D5EE413C}" dt="2025-10-30T04:36:53.104" v="6505" actId="20577"/>
        <pc:sldMkLst>
          <pc:docMk/>
          <pc:sldMk cId="3205404589" sldId="269"/>
        </pc:sldMkLst>
        <pc:spChg chg="mod">
          <ac:chgData name="Amaziah Kinavuidi" userId="d280549e-6748-409b-99ab-cc5dfb61f815" providerId="ADAL" clId="{F9FA422E-1A19-4064-A6F7-11E0D5EE413C}" dt="2025-10-29T06:14:11.988" v="191" actId="2711"/>
          <ac:spMkLst>
            <pc:docMk/>
            <pc:sldMk cId="3205404589" sldId="269"/>
            <ac:spMk id="2" creationId="{7A5090F0-A990-D719-09A5-52400FC4E262}"/>
          </ac:spMkLst>
        </pc:spChg>
        <pc:spChg chg="del">
          <ac:chgData name="Amaziah Kinavuidi" userId="d280549e-6748-409b-99ab-cc5dfb61f815" providerId="ADAL" clId="{F9FA422E-1A19-4064-A6F7-11E0D5EE413C}" dt="2025-10-29T06:03:57.521" v="130" actId="478"/>
          <ac:spMkLst>
            <pc:docMk/>
            <pc:sldMk cId="3205404589" sldId="269"/>
            <ac:spMk id="3" creationId="{FEF68CBF-E336-10AB-3254-2A85822DE1FB}"/>
          </ac:spMkLst>
        </pc:spChg>
        <pc:spChg chg="add mod">
          <ac:chgData name="Amaziah Kinavuidi" userId="d280549e-6748-409b-99ab-cc5dfb61f815" providerId="ADAL" clId="{F9FA422E-1A19-4064-A6F7-11E0D5EE413C}" dt="2025-10-29T06:20:20.503" v="257" actId="12"/>
          <ac:spMkLst>
            <pc:docMk/>
            <pc:sldMk cId="3205404589" sldId="269"/>
            <ac:spMk id="5" creationId="{981775C7-2711-4A27-ADD4-977EEFFE0188}"/>
          </ac:spMkLst>
        </pc:spChg>
        <pc:picChg chg="mod">
          <ac:chgData name="Amaziah Kinavuidi" userId="d280549e-6748-409b-99ab-cc5dfb61f815" providerId="ADAL" clId="{F9FA422E-1A19-4064-A6F7-11E0D5EE413C}" dt="2025-10-29T06:04:11.330" v="132" actId="1076"/>
          <ac:picMkLst>
            <pc:docMk/>
            <pc:sldMk cId="3205404589" sldId="269"/>
            <ac:picMk id="4" creationId="{2B4F5F39-6A0F-4D97-86EE-5FFCF0B20934}"/>
          </ac:picMkLst>
        </pc:picChg>
      </pc:sldChg>
      <pc:sldChg chg="addSp delSp modSp mod modTransition setBg modNotesTx">
        <pc:chgData name="Amaziah Kinavuidi" userId="d280549e-6748-409b-99ab-cc5dfb61f815" providerId="ADAL" clId="{F9FA422E-1A19-4064-A6F7-11E0D5EE413C}" dt="2025-10-30T04:39:11.760" v="6532" actId="20577"/>
        <pc:sldMkLst>
          <pc:docMk/>
          <pc:sldMk cId="1100034128" sldId="270"/>
        </pc:sldMkLst>
        <pc:spChg chg="mod">
          <ac:chgData name="Amaziah Kinavuidi" userId="d280549e-6748-409b-99ab-cc5dfb61f815" providerId="ADAL" clId="{F9FA422E-1A19-4064-A6F7-11E0D5EE413C}" dt="2025-10-29T05:56:48.132" v="59" actId="1076"/>
          <ac:spMkLst>
            <pc:docMk/>
            <pc:sldMk cId="1100034128" sldId="270"/>
            <ac:spMk id="2" creationId="{76195773-B973-3948-3CFA-F769B00FED88}"/>
          </ac:spMkLst>
        </pc:spChg>
        <pc:spChg chg="add mod">
          <ac:chgData name="Amaziah Kinavuidi" userId="d280549e-6748-409b-99ab-cc5dfb61f815" providerId="ADAL" clId="{F9FA422E-1A19-4064-A6F7-11E0D5EE413C}" dt="2025-10-29T06:31:31.634" v="296" actId="1076"/>
          <ac:spMkLst>
            <pc:docMk/>
            <pc:sldMk cId="1100034128" sldId="270"/>
            <ac:spMk id="5" creationId="{2371C433-080D-3185-30BA-740FBCEE1BC5}"/>
          </ac:spMkLst>
        </pc:spChg>
        <pc:spChg chg="add del mod">
          <ac:chgData name="Amaziah Kinavuidi" userId="d280549e-6748-409b-99ab-cc5dfb61f815" providerId="ADAL" clId="{F9FA422E-1A19-4064-A6F7-11E0D5EE413C}" dt="2025-10-29T06:36:20.642" v="316" actId="478"/>
          <ac:spMkLst>
            <pc:docMk/>
            <pc:sldMk cId="1100034128" sldId="270"/>
            <ac:spMk id="8" creationId="{09BCE6BE-9DA3-8BDD-9F25-B995999E86BE}"/>
          </ac:spMkLst>
        </pc:spChg>
        <pc:spChg chg="add mod">
          <ac:chgData name="Amaziah Kinavuidi" userId="d280549e-6748-409b-99ab-cc5dfb61f815" providerId="ADAL" clId="{F9FA422E-1A19-4064-A6F7-11E0D5EE413C}" dt="2025-10-30T03:55:13.685" v="4920" actId="20577"/>
          <ac:spMkLst>
            <pc:docMk/>
            <pc:sldMk cId="1100034128" sldId="270"/>
            <ac:spMk id="9" creationId="{A12098A4-03D9-B4ED-7D6E-24DF0ADB1DBE}"/>
          </ac:spMkLst>
        </pc:spChg>
        <pc:picChg chg="add mod">
          <ac:chgData name="Amaziah Kinavuidi" userId="d280549e-6748-409b-99ab-cc5dfb61f815" providerId="ADAL" clId="{F9FA422E-1A19-4064-A6F7-11E0D5EE413C}" dt="2025-10-29T20:47:58.996" v="1079" actId="1076"/>
          <ac:picMkLst>
            <pc:docMk/>
            <pc:sldMk cId="1100034128" sldId="270"/>
            <ac:picMk id="3" creationId="{A51D4236-4EF9-DAA9-C65C-631F6CA5BE33}"/>
          </ac:picMkLst>
        </pc:picChg>
        <pc:picChg chg="add mod">
          <ac:chgData name="Amaziah Kinavuidi" userId="d280549e-6748-409b-99ab-cc5dfb61f815" providerId="ADAL" clId="{F9FA422E-1A19-4064-A6F7-11E0D5EE413C}" dt="2025-10-29T06:36:15.110" v="315" actId="1076"/>
          <ac:picMkLst>
            <pc:docMk/>
            <pc:sldMk cId="1100034128" sldId="270"/>
            <ac:picMk id="4" creationId="{54ED1290-D188-E265-0964-789A4D1E4E44}"/>
          </ac:picMkLst>
        </pc:picChg>
        <pc:picChg chg="del mod">
          <ac:chgData name="Amaziah Kinavuidi" userId="d280549e-6748-409b-99ab-cc5dfb61f815" providerId="ADAL" clId="{F9FA422E-1A19-4064-A6F7-11E0D5EE413C}" dt="2025-10-29T06:35:51.825" v="309" actId="478"/>
          <ac:picMkLst>
            <pc:docMk/>
            <pc:sldMk cId="1100034128" sldId="270"/>
            <ac:picMk id="7" creationId="{CE1A247B-45BC-9E8C-96CC-1B2A75A6A00E}"/>
          </ac:picMkLst>
        </pc:picChg>
        <pc:picChg chg="add mod">
          <ac:chgData name="Amaziah Kinavuidi" userId="d280549e-6748-409b-99ab-cc5dfb61f815" providerId="ADAL" clId="{F9FA422E-1A19-4064-A6F7-11E0D5EE413C}" dt="2025-10-30T03:54:17.810" v="4916" actId="14100"/>
          <ac:picMkLst>
            <pc:docMk/>
            <pc:sldMk cId="1100034128" sldId="270"/>
            <ac:picMk id="1026" creationId="{95338D15-90B2-44C4-B1D4-DEF7563A66CA}"/>
          </ac:picMkLst>
        </pc:picChg>
      </pc:sldChg>
      <pc:sldChg chg="addSp modSp mod">
        <pc:chgData name="Amaziah Kinavuidi" userId="d280549e-6748-409b-99ab-cc5dfb61f815" providerId="ADAL" clId="{F9FA422E-1A19-4064-A6F7-11E0D5EE413C}" dt="2025-10-29T07:00:53.301" v="906" actId="20577"/>
        <pc:sldMkLst>
          <pc:docMk/>
          <pc:sldMk cId="2277302889" sldId="271"/>
        </pc:sldMkLst>
        <pc:spChg chg="add mod">
          <ac:chgData name="Amaziah Kinavuidi" userId="d280549e-6748-409b-99ab-cc5dfb61f815" providerId="ADAL" clId="{F9FA422E-1A19-4064-A6F7-11E0D5EE413C}" dt="2025-10-29T07:00:53.301" v="906" actId="20577"/>
          <ac:spMkLst>
            <pc:docMk/>
            <pc:sldMk cId="2277302889" sldId="271"/>
            <ac:spMk id="2" creationId="{23166E69-BB0E-E2A7-43A6-55E33547039A}"/>
          </ac:spMkLst>
        </pc:spChg>
      </pc:sldChg>
      <pc:sldChg chg="addSp delSp modSp mod ord modTransition setBg modNotesTx">
        <pc:chgData name="Amaziah Kinavuidi" userId="d280549e-6748-409b-99ab-cc5dfb61f815" providerId="ADAL" clId="{F9FA422E-1A19-4064-A6F7-11E0D5EE413C}" dt="2025-10-30T03:59:03.580" v="5200" actId="20577"/>
        <pc:sldMkLst>
          <pc:docMk/>
          <pc:sldMk cId="1862222963" sldId="273"/>
        </pc:sldMkLst>
        <pc:spChg chg="del">
          <ac:chgData name="Amaziah Kinavuidi" userId="d280549e-6748-409b-99ab-cc5dfb61f815" providerId="ADAL" clId="{F9FA422E-1A19-4064-A6F7-11E0D5EE413C}" dt="2025-10-29T06:32:10.722" v="298" actId="26606"/>
          <ac:spMkLst>
            <pc:docMk/>
            <pc:sldMk cId="1862222963" sldId="273"/>
            <ac:spMk id="2" creationId="{4933B8A5-1A16-665B-257D-28AE0325A385}"/>
          </ac:spMkLst>
        </pc:spChg>
        <pc:spChg chg="del">
          <ac:chgData name="Amaziah Kinavuidi" userId="d280549e-6748-409b-99ab-cc5dfb61f815" providerId="ADAL" clId="{F9FA422E-1A19-4064-A6F7-11E0D5EE413C}" dt="2025-10-29T06:32:10.722" v="298" actId="26606"/>
          <ac:spMkLst>
            <pc:docMk/>
            <pc:sldMk cId="1862222963" sldId="273"/>
            <ac:spMk id="3" creationId="{B97FA093-BCA1-CBE8-F5F1-6F655F1FC8B6}"/>
          </ac:spMkLst>
        </pc:spChg>
        <pc:spChg chg="add">
          <ac:chgData name="Amaziah Kinavuidi" userId="d280549e-6748-409b-99ab-cc5dfb61f815" providerId="ADAL" clId="{F9FA422E-1A19-4064-A6F7-11E0D5EE413C}" dt="2025-10-29T06:32:10.722" v="298" actId="26606"/>
          <ac:spMkLst>
            <pc:docMk/>
            <pc:sldMk cId="1862222963" sldId="273"/>
            <ac:spMk id="9" creationId="{42A4FC2C-047E-45A5-965D-8E1E3BF09BC6}"/>
          </ac:spMkLst>
        </pc:spChg>
        <pc:picChg chg="add mod modCrop">
          <ac:chgData name="Amaziah Kinavuidi" userId="d280549e-6748-409b-99ab-cc5dfb61f815" providerId="ADAL" clId="{F9FA422E-1A19-4064-A6F7-11E0D5EE413C}" dt="2025-10-29T06:34:44.260" v="308" actId="14100"/>
          <ac:picMkLst>
            <pc:docMk/>
            <pc:sldMk cId="1862222963" sldId="273"/>
            <ac:picMk id="4" creationId="{C0C7EB2C-579A-5350-EE79-843438F712C7}"/>
          </ac:picMkLst>
        </pc:picChg>
      </pc:sldChg>
      <pc:sldChg chg="addSp delSp modSp mod modTransition setBg modNotesTx">
        <pc:chgData name="Amaziah Kinavuidi" userId="d280549e-6748-409b-99ab-cc5dfb61f815" providerId="ADAL" clId="{F9FA422E-1A19-4064-A6F7-11E0D5EE413C}" dt="2025-10-30T05:42:09.367" v="7013" actId="20577"/>
        <pc:sldMkLst>
          <pc:docMk/>
          <pc:sldMk cId="282028557" sldId="274"/>
        </pc:sldMkLst>
        <pc:spChg chg="mod">
          <ac:chgData name="Amaziah Kinavuidi" userId="d280549e-6748-409b-99ab-cc5dfb61f815" providerId="ADAL" clId="{F9FA422E-1A19-4064-A6F7-11E0D5EE413C}" dt="2025-10-29T06:48:26.973" v="480" actId="207"/>
          <ac:spMkLst>
            <pc:docMk/>
            <pc:sldMk cId="282028557" sldId="274"/>
            <ac:spMk id="2" creationId="{0A7B2170-D3BC-3A8F-DCA8-27D51D4F2C97}"/>
          </ac:spMkLst>
        </pc:spChg>
        <pc:spChg chg="del">
          <ac:chgData name="Amaziah Kinavuidi" userId="d280549e-6748-409b-99ab-cc5dfb61f815" providerId="ADAL" clId="{F9FA422E-1A19-4064-A6F7-11E0D5EE413C}" dt="2025-10-29T06:47:36.487" v="476" actId="478"/>
          <ac:spMkLst>
            <pc:docMk/>
            <pc:sldMk cId="282028557" sldId="274"/>
            <ac:spMk id="3" creationId="{D82D54BC-26CC-AAEE-D405-ACD3C6B1357A}"/>
          </ac:spMkLst>
        </pc:spChg>
        <pc:spChg chg="add mod">
          <ac:chgData name="Amaziah Kinavuidi" userId="d280549e-6748-409b-99ab-cc5dfb61f815" providerId="ADAL" clId="{F9FA422E-1A19-4064-A6F7-11E0D5EE413C}" dt="2025-10-29T23:10:14.785" v="1692" actId="1076"/>
          <ac:spMkLst>
            <pc:docMk/>
            <pc:sldMk cId="282028557" sldId="274"/>
            <ac:spMk id="5" creationId="{3799B4C1-7758-021F-7ABA-A27C387DCC82}"/>
          </ac:spMkLst>
        </pc:spChg>
        <pc:spChg chg="add mod">
          <ac:chgData name="Amaziah Kinavuidi" userId="d280549e-6748-409b-99ab-cc5dfb61f815" providerId="ADAL" clId="{F9FA422E-1A19-4064-A6F7-11E0D5EE413C}" dt="2025-10-29T23:10:22.405" v="1693" actId="1076"/>
          <ac:spMkLst>
            <pc:docMk/>
            <pc:sldMk cId="282028557" sldId="274"/>
            <ac:spMk id="6" creationId="{EC818549-3E38-1107-895D-DCB9A566C83C}"/>
          </ac:spMkLst>
        </pc:spChg>
        <pc:picChg chg="add mod">
          <ac:chgData name="Amaziah Kinavuidi" userId="d280549e-6748-409b-99ab-cc5dfb61f815" providerId="ADAL" clId="{F9FA422E-1A19-4064-A6F7-11E0D5EE413C}" dt="2025-10-29T06:47:32.812" v="475" actId="1076"/>
          <ac:picMkLst>
            <pc:docMk/>
            <pc:sldMk cId="282028557" sldId="274"/>
            <ac:picMk id="4" creationId="{7D71FAEB-80F3-555E-F646-DD7016093187}"/>
          </ac:picMkLst>
        </pc:picChg>
      </pc:sldChg>
      <pc:sldChg chg="addSp delSp modSp new del mod ord modTransition setBg">
        <pc:chgData name="Amaziah Kinavuidi" userId="d280549e-6748-409b-99ab-cc5dfb61f815" providerId="ADAL" clId="{F9FA422E-1A19-4064-A6F7-11E0D5EE413C}" dt="2025-10-30T03:37:51.077" v="4761" actId="2696"/>
        <pc:sldMkLst>
          <pc:docMk/>
          <pc:sldMk cId="1913365396" sldId="282"/>
        </pc:sldMkLst>
        <pc:spChg chg="del">
          <ac:chgData name="Amaziah Kinavuidi" userId="d280549e-6748-409b-99ab-cc5dfb61f815" providerId="ADAL" clId="{F9FA422E-1A19-4064-A6F7-11E0D5EE413C}" dt="2025-10-29T06:38:56.470" v="332" actId="26606"/>
          <ac:spMkLst>
            <pc:docMk/>
            <pc:sldMk cId="1913365396" sldId="282"/>
            <ac:spMk id="2" creationId="{E7CD8EAC-066D-DCE3-1393-6DFEEE2E9AB7}"/>
          </ac:spMkLst>
        </pc:spChg>
        <pc:spChg chg="del">
          <ac:chgData name="Amaziah Kinavuidi" userId="d280549e-6748-409b-99ab-cc5dfb61f815" providerId="ADAL" clId="{F9FA422E-1A19-4064-A6F7-11E0D5EE413C}" dt="2025-10-29T06:38:39.934" v="329" actId="931"/>
          <ac:spMkLst>
            <pc:docMk/>
            <pc:sldMk cId="1913365396" sldId="282"/>
            <ac:spMk id="3" creationId="{9D2A1031-0899-82B3-6307-DDA8F2237A7F}"/>
          </ac:spMkLst>
        </pc:spChg>
        <pc:spChg chg="add">
          <ac:chgData name="Amaziah Kinavuidi" userId="d280549e-6748-409b-99ab-cc5dfb61f815" providerId="ADAL" clId="{F9FA422E-1A19-4064-A6F7-11E0D5EE413C}" dt="2025-10-29T06:38:56.470" v="332" actId="26606"/>
          <ac:spMkLst>
            <pc:docMk/>
            <pc:sldMk cId="1913365396" sldId="282"/>
            <ac:spMk id="10" creationId="{42A4FC2C-047E-45A5-965D-8E1E3BF09BC6}"/>
          </ac:spMkLst>
        </pc:spChg>
        <pc:picChg chg="add mod">
          <ac:chgData name="Amaziah Kinavuidi" userId="d280549e-6748-409b-99ab-cc5dfb61f815" providerId="ADAL" clId="{F9FA422E-1A19-4064-A6F7-11E0D5EE413C}" dt="2025-10-29T06:38:56.470" v="332" actId="26606"/>
          <ac:picMkLst>
            <pc:docMk/>
            <pc:sldMk cId="1913365396" sldId="282"/>
            <ac:picMk id="5" creationId="{96C4A091-48D2-5A58-2C8B-33CAB92C72D1}"/>
          </ac:picMkLst>
        </pc:picChg>
      </pc:sldChg>
      <pc:sldChg chg="addSp delSp modSp new mod ord modTransition modNotesTx">
        <pc:chgData name="Amaziah Kinavuidi" userId="d280549e-6748-409b-99ab-cc5dfb61f815" providerId="ADAL" clId="{F9FA422E-1A19-4064-A6F7-11E0D5EE413C}" dt="2025-10-30T05:14:42.456" v="6674" actId="20577"/>
        <pc:sldMkLst>
          <pc:docMk/>
          <pc:sldMk cId="592763111" sldId="283"/>
        </pc:sldMkLst>
        <pc:spChg chg="mod">
          <ac:chgData name="Amaziah Kinavuidi" userId="d280549e-6748-409b-99ab-cc5dfb61f815" providerId="ADAL" clId="{F9FA422E-1A19-4064-A6F7-11E0D5EE413C}" dt="2025-10-30T02:26:02.441" v="2375" actId="1076"/>
          <ac:spMkLst>
            <pc:docMk/>
            <pc:sldMk cId="592763111" sldId="283"/>
            <ac:spMk id="2" creationId="{A8B36F58-A8BC-FDA7-D0D1-EAAC20C2B442}"/>
          </ac:spMkLst>
        </pc:spChg>
        <pc:spChg chg="del mod">
          <ac:chgData name="Amaziah Kinavuidi" userId="d280549e-6748-409b-99ab-cc5dfb61f815" providerId="ADAL" clId="{F9FA422E-1A19-4064-A6F7-11E0D5EE413C}" dt="2025-10-29T20:39:44.738" v="1003" actId="478"/>
          <ac:spMkLst>
            <pc:docMk/>
            <pc:sldMk cId="592763111" sldId="283"/>
            <ac:spMk id="3" creationId="{9FBF1F87-9EF4-3152-6FCD-70EAC824325E}"/>
          </ac:spMkLst>
        </pc:spChg>
        <pc:spChg chg="add del mod">
          <ac:chgData name="Amaziah Kinavuidi" userId="d280549e-6748-409b-99ab-cc5dfb61f815" providerId="ADAL" clId="{F9FA422E-1A19-4064-A6F7-11E0D5EE413C}" dt="2025-10-29T20:55:19.761" v="1148" actId="478"/>
          <ac:spMkLst>
            <pc:docMk/>
            <pc:sldMk cId="592763111" sldId="283"/>
            <ac:spMk id="5" creationId="{5C8D1F62-05CA-08F0-53C1-92A923DD3DD2}"/>
          </ac:spMkLst>
        </pc:spChg>
        <pc:spChg chg="add del mod">
          <ac:chgData name="Amaziah Kinavuidi" userId="d280549e-6748-409b-99ab-cc5dfb61f815" providerId="ADAL" clId="{F9FA422E-1A19-4064-A6F7-11E0D5EE413C}" dt="2025-10-29T20:56:38.534" v="1152"/>
          <ac:spMkLst>
            <pc:docMk/>
            <pc:sldMk cId="592763111" sldId="283"/>
            <ac:spMk id="8" creationId="{9F2834C9-5446-0A40-8FFF-4393A2F34560}"/>
          </ac:spMkLst>
        </pc:spChg>
        <pc:spChg chg="add del mod">
          <ac:chgData name="Amaziah Kinavuidi" userId="d280549e-6748-409b-99ab-cc5dfb61f815" providerId="ADAL" clId="{F9FA422E-1A19-4064-A6F7-11E0D5EE413C}" dt="2025-10-29T20:58:47.905" v="1158"/>
          <ac:spMkLst>
            <pc:docMk/>
            <pc:sldMk cId="592763111" sldId="283"/>
            <ac:spMk id="9" creationId="{AF21969A-BA9A-64F8-5452-BFC2C8F23103}"/>
          </ac:spMkLst>
        </pc:spChg>
        <pc:spChg chg="add del mod">
          <ac:chgData name="Amaziah Kinavuidi" userId="d280549e-6748-409b-99ab-cc5dfb61f815" providerId="ADAL" clId="{F9FA422E-1A19-4064-A6F7-11E0D5EE413C}" dt="2025-10-29T21:05:14.384" v="1166"/>
          <ac:spMkLst>
            <pc:docMk/>
            <pc:sldMk cId="592763111" sldId="283"/>
            <ac:spMk id="10" creationId="{16F3ADEC-7305-E0C8-99D5-CCCD43DF1F02}"/>
          </ac:spMkLst>
        </pc:spChg>
        <pc:spChg chg="add del mod">
          <ac:chgData name="Amaziah Kinavuidi" userId="d280549e-6748-409b-99ab-cc5dfb61f815" providerId="ADAL" clId="{F9FA422E-1A19-4064-A6F7-11E0D5EE413C}" dt="2025-10-30T02:25:24.369" v="2367" actId="478"/>
          <ac:spMkLst>
            <pc:docMk/>
            <pc:sldMk cId="592763111" sldId="283"/>
            <ac:spMk id="11" creationId="{5AC04937-9107-690E-1C0C-87F8718A8314}"/>
          </ac:spMkLst>
        </pc:spChg>
        <pc:picChg chg="add mod">
          <ac:chgData name="Amaziah Kinavuidi" userId="d280549e-6748-409b-99ab-cc5dfb61f815" providerId="ADAL" clId="{F9FA422E-1A19-4064-A6F7-11E0D5EE413C}" dt="2025-10-30T02:26:11.126" v="2377" actId="1076"/>
          <ac:picMkLst>
            <pc:docMk/>
            <pc:sldMk cId="592763111" sldId="283"/>
            <ac:picMk id="4" creationId="{D3374129-981F-3140-AEBD-8F4E6D426A74}"/>
          </ac:picMkLst>
        </pc:picChg>
        <pc:picChg chg="add del mod">
          <ac:chgData name="Amaziah Kinavuidi" userId="d280549e-6748-409b-99ab-cc5dfb61f815" providerId="ADAL" clId="{F9FA422E-1A19-4064-A6F7-11E0D5EE413C}" dt="2025-10-30T02:24:28.982" v="2362" actId="478"/>
          <ac:picMkLst>
            <pc:docMk/>
            <pc:sldMk cId="592763111" sldId="283"/>
            <ac:picMk id="7" creationId="{B0885170-1964-AA29-C83B-2D83024A2845}"/>
          </ac:picMkLst>
        </pc:picChg>
      </pc:sldChg>
      <pc:sldChg chg="modTransition">
        <pc:chgData name="Amaziah Kinavuidi" userId="d280549e-6748-409b-99ab-cc5dfb61f815" providerId="ADAL" clId="{F9FA422E-1A19-4064-A6F7-11E0D5EE413C}" dt="2025-10-29T22:10:03.164" v="1569"/>
        <pc:sldMkLst>
          <pc:docMk/>
          <pc:sldMk cId="4248751362" sldId="286"/>
        </pc:sldMkLst>
      </pc:sldChg>
      <pc:sldChg chg="modTransition">
        <pc:chgData name="Amaziah Kinavuidi" userId="d280549e-6748-409b-99ab-cc5dfb61f815" providerId="ADAL" clId="{F9FA422E-1A19-4064-A6F7-11E0D5EE413C}" dt="2025-10-29T22:13:37.669" v="1587"/>
        <pc:sldMkLst>
          <pc:docMk/>
          <pc:sldMk cId="2682045091" sldId="289"/>
        </pc:sldMkLst>
      </pc:sldChg>
      <pc:sldChg chg="modTransition">
        <pc:chgData name="Amaziah Kinavuidi" userId="d280549e-6748-409b-99ab-cc5dfb61f815" providerId="ADAL" clId="{F9FA422E-1A19-4064-A6F7-11E0D5EE413C}" dt="2025-10-29T22:14:17.589" v="1588"/>
        <pc:sldMkLst>
          <pc:docMk/>
          <pc:sldMk cId="993767472" sldId="291"/>
        </pc:sldMkLst>
      </pc:sldChg>
      <pc:sldChg chg="modTransition modNotesTx">
        <pc:chgData name="Amaziah Kinavuidi" userId="d280549e-6748-409b-99ab-cc5dfb61f815" providerId="ADAL" clId="{F9FA422E-1A19-4064-A6F7-11E0D5EE413C}" dt="2025-10-30T04:44:57.594" v="6629" actId="20577"/>
        <pc:sldMkLst>
          <pc:docMk/>
          <pc:sldMk cId="2120199267" sldId="292"/>
        </pc:sldMkLst>
      </pc:sldChg>
      <pc:sldChg chg="addSp delSp modSp new mod modTransition modNotesTx">
        <pc:chgData name="Amaziah Kinavuidi" userId="d280549e-6748-409b-99ab-cc5dfb61f815" providerId="ADAL" clId="{F9FA422E-1A19-4064-A6F7-11E0D5EE413C}" dt="2025-10-30T05:32:33.495" v="6882" actId="20577"/>
        <pc:sldMkLst>
          <pc:docMk/>
          <pc:sldMk cId="4143867711" sldId="293"/>
        </pc:sldMkLst>
        <pc:spChg chg="del">
          <ac:chgData name="Amaziah Kinavuidi" userId="d280549e-6748-409b-99ab-cc5dfb61f815" providerId="ADAL" clId="{F9FA422E-1A19-4064-A6F7-11E0D5EE413C}" dt="2025-10-29T20:10:34.126" v="914" actId="478"/>
          <ac:spMkLst>
            <pc:docMk/>
            <pc:sldMk cId="4143867711" sldId="293"/>
            <ac:spMk id="2" creationId="{EB9C9B09-CB50-BB52-AB88-294C46FA60FA}"/>
          </ac:spMkLst>
        </pc:spChg>
        <pc:spChg chg="del">
          <ac:chgData name="Amaziah Kinavuidi" userId="d280549e-6748-409b-99ab-cc5dfb61f815" providerId="ADAL" clId="{F9FA422E-1A19-4064-A6F7-11E0D5EE413C}" dt="2025-10-29T20:10:07.846" v="908" actId="931"/>
          <ac:spMkLst>
            <pc:docMk/>
            <pc:sldMk cId="4143867711" sldId="293"/>
            <ac:spMk id="3" creationId="{C3F77B0A-B6B6-07EB-6FCA-F114A53C511D}"/>
          </ac:spMkLst>
        </pc:spChg>
        <pc:spChg chg="add mod">
          <ac:chgData name="Amaziah Kinavuidi" userId="d280549e-6748-409b-99ab-cc5dfb61f815" providerId="ADAL" clId="{F9FA422E-1A19-4064-A6F7-11E0D5EE413C}" dt="2025-10-29T22:22:25.761" v="1635" actId="1076"/>
          <ac:spMkLst>
            <pc:docMk/>
            <pc:sldMk cId="4143867711" sldId="293"/>
            <ac:spMk id="6" creationId="{803EB642-4048-2242-7285-A049A94BD6AE}"/>
          </ac:spMkLst>
        </pc:spChg>
        <pc:picChg chg="add mod">
          <ac:chgData name="Amaziah Kinavuidi" userId="d280549e-6748-409b-99ab-cc5dfb61f815" providerId="ADAL" clId="{F9FA422E-1A19-4064-A6F7-11E0D5EE413C}" dt="2025-10-29T22:17:49.867" v="1592" actId="1076"/>
          <ac:picMkLst>
            <pc:docMk/>
            <pc:sldMk cId="4143867711" sldId="293"/>
            <ac:picMk id="5" creationId="{485C02E4-0981-BA56-D673-19238E0CE9AF}"/>
          </ac:picMkLst>
        </pc:picChg>
      </pc:sldChg>
      <pc:sldChg chg="addSp modSp new mod modTransition modNotesTx">
        <pc:chgData name="Amaziah Kinavuidi" userId="d280549e-6748-409b-99ab-cc5dfb61f815" providerId="ADAL" clId="{F9FA422E-1A19-4064-A6F7-11E0D5EE413C}" dt="2025-10-30T04:37:13.696" v="6522" actId="20577"/>
        <pc:sldMkLst>
          <pc:docMk/>
          <pc:sldMk cId="4239551196" sldId="294"/>
        </pc:sldMkLst>
        <pc:spChg chg="mod">
          <ac:chgData name="Amaziah Kinavuidi" userId="d280549e-6748-409b-99ab-cc5dfb61f815" providerId="ADAL" clId="{F9FA422E-1A19-4064-A6F7-11E0D5EE413C}" dt="2025-10-30T00:04:25.062" v="1727" actId="20577"/>
          <ac:spMkLst>
            <pc:docMk/>
            <pc:sldMk cId="4239551196" sldId="294"/>
            <ac:spMk id="2" creationId="{FE86F20F-221C-ADF4-4F08-D83FB4517D66}"/>
          </ac:spMkLst>
        </pc:spChg>
        <pc:spChg chg="mod">
          <ac:chgData name="Amaziah Kinavuidi" userId="d280549e-6748-409b-99ab-cc5dfb61f815" providerId="ADAL" clId="{F9FA422E-1A19-4064-A6F7-11E0D5EE413C}" dt="2025-10-30T00:03:15.649" v="1715" actId="14100"/>
          <ac:spMkLst>
            <pc:docMk/>
            <pc:sldMk cId="4239551196" sldId="294"/>
            <ac:spMk id="3" creationId="{D55D03A2-DEAF-4368-A908-5DB0B6BAFC12}"/>
          </ac:spMkLst>
        </pc:spChg>
        <pc:picChg chg="add mod">
          <ac:chgData name="Amaziah Kinavuidi" userId="d280549e-6748-409b-99ab-cc5dfb61f815" providerId="ADAL" clId="{F9FA422E-1A19-4064-A6F7-11E0D5EE413C}" dt="2025-10-29T21:27:48.035" v="1432" actId="1076"/>
          <ac:picMkLst>
            <pc:docMk/>
            <pc:sldMk cId="4239551196" sldId="294"/>
            <ac:picMk id="5" creationId="{1BB96305-D7E3-3B8F-BF37-277E5E97D6CF}"/>
          </ac:picMkLst>
        </pc:picChg>
      </pc:sldChg>
      <pc:sldChg chg="new del">
        <pc:chgData name="Amaziah Kinavuidi" userId="d280549e-6748-409b-99ab-cc5dfb61f815" providerId="ADAL" clId="{F9FA422E-1A19-4064-A6F7-11E0D5EE413C}" dt="2025-10-29T23:28:05.809" v="1714" actId="680"/>
        <pc:sldMkLst>
          <pc:docMk/>
          <pc:sldMk cId="1293315761" sldId="297"/>
        </pc:sldMkLst>
      </pc:sldChg>
    </pc:docChg>
  </pc:docChgLst>
  <pc:docChgLst>
    <pc:chgData name="Mark Gladkevitch" userId="642f8ae5-2246-42be-8ec3-c78536de1189" providerId="ADAL" clId="{B63CFFC0-FC0A-4466-93C6-1A75E8AE8656}"/>
    <pc:docChg chg="custSel modSld sldOrd">
      <pc:chgData name="Mark Gladkevitch" userId="642f8ae5-2246-42be-8ec3-c78536de1189" providerId="ADAL" clId="{B63CFFC0-FC0A-4466-93C6-1A75E8AE8656}" dt="2025-10-29T19:23:02.421" v="149" actId="1076"/>
      <pc:docMkLst>
        <pc:docMk/>
      </pc:docMkLst>
      <pc:sldChg chg="delSp modSp mod setBg">
        <pc:chgData name="Mark Gladkevitch" userId="642f8ae5-2246-42be-8ec3-c78536de1189" providerId="ADAL" clId="{B63CFFC0-FC0A-4466-93C6-1A75E8AE8656}" dt="2025-10-29T19:18:18.801" v="111"/>
        <pc:sldMkLst>
          <pc:docMk/>
          <pc:sldMk cId="394023585" sldId="259"/>
        </pc:sldMkLst>
        <pc:spChg chg="mod">
          <ac:chgData name="Mark Gladkevitch" userId="642f8ae5-2246-42be-8ec3-c78536de1189" providerId="ADAL" clId="{B63CFFC0-FC0A-4466-93C6-1A75E8AE8656}" dt="2025-10-29T19:18:08.770" v="110" actId="207"/>
          <ac:spMkLst>
            <pc:docMk/>
            <pc:sldMk cId="394023585" sldId="259"/>
            <ac:spMk id="2" creationId="{68CF92BF-8878-FF3A-6ABE-A7FF6CDB3D79}"/>
          </ac:spMkLst>
        </pc:spChg>
        <pc:spChg chg="del">
          <ac:chgData name="Mark Gladkevitch" userId="642f8ae5-2246-42be-8ec3-c78536de1189" providerId="ADAL" clId="{B63CFFC0-FC0A-4466-93C6-1A75E8AE8656}" dt="2025-10-29T19:17:44.510" v="107" actId="478"/>
          <ac:spMkLst>
            <pc:docMk/>
            <pc:sldMk cId="394023585" sldId="259"/>
            <ac:spMk id="3" creationId="{50E7C25F-66F2-659D-3484-CCE8933425BA}"/>
          </ac:spMkLst>
        </pc:spChg>
      </pc:sldChg>
      <pc:sldChg chg="addSp modSp mod">
        <pc:chgData name="Mark Gladkevitch" userId="642f8ae5-2246-42be-8ec3-c78536de1189" providerId="ADAL" clId="{B63CFFC0-FC0A-4466-93C6-1A75E8AE8656}" dt="2025-10-29T19:23:02.421" v="149" actId="1076"/>
        <pc:sldMkLst>
          <pc:docMk/>
          <pc:sldMk cId="4082264912" sldId="263"/>
        </pc:sldMkLst>
        <pc:spChg chg="add mod">
          <ac:chgData name="Mark Gladkevitch" userId="642f8ae5-2246-42be-8ec3-c78536de1189" providerId="ADAL" clId="{B63CFFC0-FC0A-4466-93C6-1A75E8AE8656}" dt="2025-10-29T19:23:02.421" v="149" actId="1076"/>
          <ac:spMkLst>
            <pc:docMk/>
            <pc:sldMk cId="4082264912" sldId="263"/>
            <ac:spMk id="2" creationId="{555EF7E8-4A82-66DD-A304-A9CCA8F9AD8A}"/>
          </ac:spMkLst>
        </pc:spChg>
      </pc:sldChg>
      <pc:sldChg chg="modSp mod">
        <pc:chgData name="Mark Gladkevitch" userId="642f8ae5-2246-42be-8ec3-c78536de1189" providerId="ADAL" clId="{B63CFFC0-FC0A-4466-93C6-1A75E8AE8656}" dt="2025-10-29T18:55:56.891" v="0" actId="2085"/>
        <pc:sldMkLst>
          <pc:docMk/>
          <pc:sldMk cId="3176400463" sldId="265"/>
        </pc:sldMkLst>
        <pc:spChg chg="mod">
          <ac:chgData name="Mark Gladkevitch" userId="642f8ae5-2246-42be-8ec3-c78536de1189" providerId="ADAL" clId="{B63CFFC0-FC0A-4466-93C6-1A75E8AE8656}" dt="2025-10-29T18:55:56.891" v="0" actId="2085"/>
          <ac:spMkLst>
            <pc:docMk/>
            <pc:sldMk cId="3176400463" sldId="265"/>
            <ac:spMk id="4" creationId="{EDDD8B3B-A2A3-C8B6-1A92-2B83A4092A72}"/>
          </ac:spMkLst>
        </pc:spChg>
      </pc:sldChg>
      <pc:sldChg chg="addSp modSp mod">
        <pc:chgData name="Mark Gladkevitch" userId="642f8ae5-2246-42be-8ec3-c78536de1189" providerId="ADAL" clId="{B63CFFC0-FC0A-4466-93C6-1A75E8AE8656}" dt="2025-10-29T19:16:15.583" v="106" actId="20577"/>
        <pc:sldMkLst>
          <pc:docMk/>
          <pc:sldMk cId="4248751362" sldId="286"/>
        </pc:sldMkLst>
        <pc:spChg chg="add mod">
          <ac:chgData name="Mark Gladkevitch" userId="642f8ae5-2246-42be-8ec3-c78536de1189" providerId="ADAL" clId="{B63CFFC0-FC0A-4466-93C6-1A75E8AE8656}" dt="2025-10-29T19:13:24.130" v="70" actId="20577"/>
          <ac:spMkLst>
            <pc:docMk/>
            <pc:sldMk cId="4248751362" sldId="286"/>
            <ac:spMk id="14" creationId="{50639D5B-79D6-91DF-8602-C22DF1C401F1}"/>
          </ac:spMkLst>
        </pc:spChg>
        <pc:spChg chg="mod">
          <ac:chgData name="Mark Gladkevitch" userId="642f8ae5-2246-42be-8ec3-c78536de1189" providerId="ADAL" clId="{B63CFFC0-FC0A-4466-93C6-1A75E8AE8656}" dt="2025-10-29T19:13:35.433" v="71" actId="1076"/>
          <ac:spMkLst>
            <pc:docMk/>
            <pc:sldMk cId="4248751362" sldId="286"/>
            <ac:spMk id="28" creationId="{984B33D8-12AD-49EB-53C7-F26AEB11F0FB}"/>
          </ac:spMkLst>
        </pc:spChg>
        <pc:spChg chg="mod">
          <ac:chgData name="Mark Gladkevitch" userId="642f8ae5-2246-42be-8ec3-c78536de1189" providerId="ADAL" clId="{B63CFFC0-FC0A-4466-93C6-1A75E8AE8656}" dt="2025-10-29T19:16:04.885" v="102" actId="20577"/>
          <ac:spMkLst>
            <pc:docMk/>
            <pc:sldMk cId="4248751362" sldId="286"/>
            <ac:spMk id="29" creationId="{C79E2E21-16FE-F85A-478F-72C39E5BFE0F}"/>
          </ac:spMkLst>
        </pc:spChg>
        <pc:spChg chg="mod">
          <ac:chgData name="Mark Gladkevitch" userId="642f8ae5-2246-42be-8ec3-c78536de1189" providerId="ADAL" clId="{B63CFFC0-FC0A-4466-93C6-1A75E8AE8656}" dt="2025-10-29T19:16:09.270" v="104" actId="20577"/>
          <ac:spMkLst>
            <pc:docMk/>
            <pc:sldMk cId="4248751362" sldId="286"/>
            <ac:spMk id="30" creationId="{321651AB-F174-8FA5-1AE9-C19E17B5B68F}"/>
          </ac:spMkLst>
        </pc:spChg>
        <pc:spChg chg="mod">
          <ac:chgData name="Mark Gladkevitch" userId="642f8ae5-2246-42be-8ec3-c78536de1189" providerId="ADAL" clId="{B63CFFC0-FC0A-4466-93C6-1A75E8AE8656}" dt="2025-10-29T19:16:15.583" v="106" actId="20577"/>
          <ac:spMkLst>
            <pc:docMk/>
            <pc:sldMk cId="4248751362" sldId="286"/>
            <ac:spMk id="31" creationId="{DDF231E3-EBC5-198F-EC66-254F6959D5DC}"/>
          </ac:spMkLst>
        </pc:spChg>
      </pc:sldChg>
      <pc:sldChg chg="addSp delSp modSp mod ord">
        <pc:chgData name="Mark Gladkevitch" userId="642f8ae5-2246-42be-8ec3-c78536de1189" providerId="ADAL" clId="{B63CFFC0-FC0A-4466-93C6-1A75E8AE8656}" dt="2025-10-29T19:03:32.072" v="4"/>
        <pc:sldMkLst>
          <pc:docMk/>
          <pc:sldMk cId="993767472" sldId="291"/>
        </pc:sldMkLst>
        <pc:spChg chg="add del mod">
          <ac:chgData name="Mark Gladkevitch" userId="642f8ae5-2246-42be-8ec3-c78536de1189" providerId="ADAL" clId="{B63CFFC0-FC0A-4466-93C6-1A75E8AE8656}" dt="2025-10-29T19:03:29.389" v="2" actId="478"/>
          <ac:spMkLst>
            <pc:docMk/>
            <pc:sldMk cId="993767472" sldId="291"/>
            <ac:spMk id="3" creationId="{F8D660FC-5493-1C4E-E1A7-D927BF5465DA}"/>
          </ac:spMkLst>
        </pc:spChg>
        <pc:spChg chg="del">
          <ac:chgData name="Mark Gladkevitch" userId="642f8ae5-2246-42be-8ec3-c78536de1189" providerId="ADAL" clId="{B63CFFC0-FC0A-4466-93C6-1A75E8AE8656}" dt="2025-10-29T19:03:26.395" v="1" actId="478"/>
          <ac:spMkLst>
            <pc:docMk/>
            <pc:sldMk cId="993767472" sldId="291"/>
            <ac:spMk id="7" creationId="{D460E987-97D7-81CC-21CD-7AD3C2E69EFA}"/>
          </ac:spMkLst>
        </pc:spChg>
      </pc:sldChg>
    </pc:docChg>
  </pc:docChgLst>
  <pc:docChgLst>
    <pc:chgData name="Mark Gladkevitch" userId="642f8ae5-2246-42be-8ec3-c78536de1189" providerId="ADAL" clId="{6021127A-BE34-475A-9E40-C48058F68B6E}"/>
    <pc:docChg chg="undo custSel addSld modSld">
      <pc:chgData name="Mark Gladkevitch" userId="642f8ae5-2246-42be-8ec3-c78536de1189" providerId="ADAL" clId="{6021127A-BE34-475A-9E40-C48058F68B6E}" dt="2025-10-28T18:15:52.081" v="124" actId="680"/>
      <pc:docMkLst>
        <pc:docMk/>
      </pc:docMkLst>
      <pc:sldChg chg="addSp modSp mod">
        <pc:chgData name="Mark Gladkevitch" userId="642f8ae5-2246-42be-8ec3-c78536de1189" providerId="ADAL" clId="{6021127A-BE34-475A-9E40-C48058F68B6E}" dt="2025-10-28T18:15:00.777" v="123" actId="1076"/>
        <pc:sldMkLst>
          <pc:docMk/>
          <pc:sldMk cId="3703151132" sldId="261"/>
        </pc:sldMkLst>
        <pc:spChg chg="mod ord">
          <ac:chgData name="Mark Gladkevitch" userId="642f8ae5-2246-42be-8ec3-c78536de1189" providerId="ADAL" clId="{6021127A-BE34-475A-9E40-C48058F68B6E}" dt="2025-10-28T18:10:05.919" v="115" actId="166"/>
          <ac:spMkLst>
            <pc:docMk/>
            <pc:sldMk cId="3703151132" sldId="261"/>
            <ac:spMk id="2" creationId="{63C957E6-6F0C-4437-CFE6-F71BEE19148D}"/>
          </ac:spMkLst>
        </pc:spChg>
        <pc:spChg chg="add mod ord">
          <ac:chgData name="Mark Gladkevitch" userId="642f8ae5-2246-42be-8ec3-c78536de1189" providerId="ADAL" clId="{6021127A-BE34-475A-9E40-C48058F68B6E}" dt="2025-10-28T18:09:57.112" v="114" actId="167"/>
          <ac:spMkLst>
            <pc:docMk/>
            <pc:sldMk cId="3703151132" sldId="261"/>
            <ac:spMk id="4" creationId="{ADCB707B-97B0-D723-EC69-D6FD391AA287}"/>
          </ac:spMkLst>
        </pc:spChg>
        <pc:picChg chg="add mod">
          <ac:chgData name="Mark Gladkevitch" userId="642f8ae5-2246-42be-8ec3-c78536de1189" providerId="ADAL" clId="{6021127A-BE34-475A-9E40-C48058F68B6E}" dt="2025-10-28T18:15:00.777" v="123" actId="1076"/>
          <ac:picMkLst>
            <pc:docMk/>
            <pc:sldMk cId="3703151132" sldId="261"/>
            <ac:picMk id="6" creationId="{67D5E864-C0EA-6016-9642-F4EB09897D4F}"/>
          </ac:picMkLst>
        </pc:picChg>
      </pc:sldChg>
      <pc:sldChg chg="new">
        <pc:chgData name="Mark Gladkevitch" userId="642f8ae5-2246-42be-8ec3-c78536de1189" providerId="ADAL" clId="{6021127A-BE34-475A-9E40-C48058F68B6E}" dt="2025-10-28T18:15:52.081" v="124" actId="680"/>
        <pc:sldMkLst>
          <pc:docMk/>
          <pc:sldMk cId="2263512374" sldId="267"/>
        </pc:sldMkLst>
      </pc:sldChg>
    </pc:docChg>
  </pc:docChgLst>
  <pc:docChgLst>
    <pc:chgData name="Amaziah Kinavuidi" userId="d280549e-6748-409b-99ab-cc5dfb61f815" providerId="ADAL" clId="{3908416C-42E1-4B87-A11C-EF35C836F3C5}"/>
    <pc:docChg chg="undo custSel addSld delSld modSld sldOrd">
      <pc:chgData name="Amaziah Kinavuidi" userId="d280549e-6748-409b-99ab-cc5dfb61f815" providerId="ADAL" clId="{3908416C-42E1-4B87-A11C-EF35C836F3C5}" dt="2025-10-29T18:50:57.627" v="48" actId="207"/>
      <pc:docMkLst>
        <pc:docMk/>
      </pc:docMkLst>
      <pc:sldChg chg="addSp modSp mod">
        <pc:chgData name="Amaziah Kinavuidi" userId="d280549e-6748-409b-99ab-cc5dfb61f815" providerId="ADAL" clId="{3908416C-42E1-4B87-A11C-EF35C836F3C5}" dt="2025-10-29T18:50:57.627" v="48" actId="207"/>
        <pc:sldMkLst>
          <pc:docMk/>
          <pc:sldMk cId="3176400463" sldId="265"/>
        </pc:sldMkLst>
        <pc:spChg chg="mod">
          <ac:chgData name="Amaziah Kinavuidi" userId="d280549e-6748-409b-99ab-cc5dfb61f815" providerId="ADAL" clId="{3908416C-42E1-4B87-A11C-EF35C836F3C5}" dt="2025-10-29T18:50:13.316" v="42" actId="1076"/>
          <ac:spMkLst>
            <pc:docMk/>
            <pc:sldMk cId="3176400463" sldId="265"/>
            <ac:spMk id="2" creationId="{095D553E-51FA-D611-93A7-A91A623B2B5F}"/>
          </ac:spMkLst>
        </pc:spChg>
        <pc:spChg chg="mod">
          <ac:chgData name="Amaziah Kinavuidi" userId="d280549e-6748-409b-99ab-cc5dfb61f815" providerId="ADAL" clId="{3908416C-42E1-4B87-A11C-EF35C836F3C5}" dt="2025-10-29T18:50:57.627" v="48" actId="207"/>
          <ac:spMkLst>
            <pc:docMk/>
            <pc:sldMk cId="3176400463" sldId="265"/>
            <ac:spMk id="3" creationId="{1D302803-8E13-2242-E538-6633A02CA155}"/>
          </ac:spMkLst>
        </pc:spChg>
        <pc:spChg chg="add mod ord">
          <ac:chgData name="Amaziah Kinavuidi" userId="d280549e-6748-409b-99ab-cc5dfb61f815" providerId="ADAL" clId="{3908416C-42E1-4B87-A11C-EF35C836F3C5}" dt="2025-10-29T18:50:30.269" v="47" actId="171"/>
          <ac:spMkLst>
            <pc:docMk/>
            <pc:sldMk cId="3176400463" sldId="265"/>
            <ac:spMk id="4" creationId="{EDDD8B3B-A2A3-C8B6-1A92-2B83A4092A72}"/>
          </ac:spMkLst>
        </pc:spChg>
      </pc:sldChg>
      <pc:sldChg chg="del">
        <pc:chgData name="Amaziah Kinavuidi" userId="d280549e-6748-409b-99ab-cc5dfb61f815" providerId="ADAL" clId="{3908416C-42E1-4B87-A11C-EF35C836F3C5}" dt="2025-10-29T18:48:00.454" v="28" actId="2696"/>
        <pc:sldMkLst>
          <pc:docMk/>
          <pc:sldMk cId="2277302889" sldId="271"/>
        </pc:sldMkLst>
      </pc:sldChg>
      <pc:sldChg chg="delSp modSp add mod ord">
        <pc:chgData name="Amaziah Kinavuidi" userId="d280549e-6748-409b-99ab-cc5dfb61f815" providerId="ADAL" clId="{3908416C-42E1-4B87-A11C-EF35C836F3C5}" dt="2025-10-29T18:48:31.020" v="31" actId="478"/>
        <pc:sldMkLst>
          <pc:docMk/>
          <pc:sldMk cId="2120199267" sldId="292"/>
        </pc:sldMkLst>
        <pc:spChg chg="mod">
          <ac:chgData name="Amaziah Kinavuidi" userId="d280549e-6748-409b-99ab-cc5dfb61f815" providerId="ADAL" clId="{3908416C-42E1-4B87-A11C-EF35C836F3C5}" dt="2025-10-29T18:47:44.165" v="27" actId="14100"/>
          <ac:spMkLst>
            <pc:docMk/>
            <pc:sldMk cId="2120199267" sldId="292"/>
            <ac:spMk id="2" creationId="{F62A0F64-0D05-5ECB-A57A-685DE769D006}"/>
          </ac:spMkLst>
        </pc:spChg>
        <pc:grpChg chg="del">
          <ac:chgData name="Amaziah Kinavuidi" userId="d280549e-6748-409b-99ab-cc5dfb61f815" providerId="ADAL" clId="{3908416C-42E1-4B87-A11C-EF35C836F3C5}" dt="2025-10-29T18:48:31.020" v="31" actId="478"/>
          <ac:grpSpMkLst>
            <pc:docMk/>
            <pc:sldMk cId="2120199267" sldId="292"/>
            <ac:grpSpMk id="3" creationId="{0006175B-95B5-41E0-1615-698F80B52CA0}"/>
          </ac:grpSpMkLst>
        </pc:grpChg>
        <pc:picChg chg="del mod">
          <ac:chgData name="Amaziah Kinavuidi" userId="d280549e-6748-409b-99ab-cc5dfb61f815" providerId="ADAL" clId="{3908416C-42E1-4B87-A11C-EF35C836F3C5}" dt="2025-10-29T18:48:29.535" v="30" actId="478"/>
          <ac:picMkLst>
            <pc:docMk/>
            <pc:sldMk cId="2120199267" sldId="292"/>
            <ac:picMk id="6" creationId="{5B82361C-A086-CDE8-BA3B-84256C1EEF7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BCC79B-FD23-491C-A01F-85ABE45441AA}" type="datetimeFigureOut">
              <a:rPr lang="en-US" smtClean="0"/>
              <a:t>10/29/2025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398DA-2C0A-4AF9-8BB2-14F5C63CB323}" type="slidenum">
              <a:rPr lang="en-US" smtClean="0"/>
              <a:t>‹#›</a:t>
            </a:fld>
            <a:endParaRPr lang="en-US"/>
          </a:p>
        </p:txBody>
      </p:sp>
    </p:spTree>
    <p:extLst>
      <p:ext uri="{BB962C8B-B14F-4D97-AF65-F5344CB8AC3E}">
        <p14:creationId xmlns:p14="http://schemas.microsoft.com/office/powerpoint/2010/main" val="1617278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2398DA-2C0A-4AF9-8BB2-14F5C63CB323}" type="slidenum">
              <a:rPr lang="en-US" smtClean="0"/>
              <a:t>14</a:t>
            </a:fld>
            <a:endParaRPr lang="en-US"/>
          </a:p>
        </p:txBody>
      </p:sp>
    </p:spTree>
    <p:extLst>
      <p:ext uri="{BB962C8B-B14F-4D97-AF65-F5344CB8AC3E}">
        <p14:creationId xmlns:p14="http://schemas.microsoft.com/office/powerpoint/2010/main" val="62301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our model was ready, we programmed the raspberry pi to use it for detecting and tracking deer. As you can see in the example up here, the model detects the deer and draws a bounding box around it.</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26</a:t>
            </a:fld>
            <a:endParaRPr lang="en-US"/>
          </a:p>
        </p:txBody>
      </p:sp>
    </p:spTree>
    <p:extLst>
      <p:ext uri="{BB962C8B-B14F-4D97-AF65-F5344CB8AC3E}">
        <p14:creationId xmlns:p14="http://schemas.microsoft.com/office/powerpoint/2010/main" val="22464616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established serial communication between our raspberry Pi5 and Arduino microcontroller. So now we are able to send and receive data back and forth.</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27</a:t>
            </a:fld>
            <a:endParaRPr lang="en-US"/>
          </a:p>
        </p:txBody>
      </p:sp>
    </p:spTree>
    <p:extLst>
      <p:ext uri="{BB962C8B-B14F-4D97-AF65-F5344CB8AC3E}">
        <p14:creationId xmlns:p14="http://schemas.microsoft.com/office/powerpoint/2010/main" val="1874863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picture that shows that. So we’re sending “Hello from pi5” and we see that we’re receiving that in the Arduino serial monitor.</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28</a:t>
            </a:fld>
            <a:endParaRPr lang="en-US"/>
          </a:p>
        </p:txBody>
      </p:sp>
    </p:spTree>
    <p:extLst>
      <p:ext uri="{BB962C8B-B14F-4D97-AF65-F5344CB8AC3E}">
        <p14:creationId xmlns:p14="http://schemas.microsoft.com/office/powerpoint/2010/main" val="484079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few challenges we’ve encountered so far while working on our project was that our model file was a bit heavy, which resulted in a slow </a:t>
            </a:r>
            <a:r>
              <a:rPr lang="en-US" err="1"/>
              <a:t>FPS,and</a:t>
            </a:r>
            <a:r>
              <a:rPr lang="en-US"/>
              <a:t> at times it would also give us false positives.</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29</a:t>
            </a:fld>
            <a:endParaRPr lang="en-US"/>
          </a:p>
        </p:txBody>
      </p:sp>
    </p:spTree>
    <p:extLst>
      <p:ext uri="{BB962C8B-B14F-4D97-AF65-F5344CB8AC3E}">
        <p14:creationId xmlns:p14="http://schemas.microsoft.com/office/powerpoint/2010/main" val="2909716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resolved that by converting the format of the model file and reduced the resolution for better FPS and also used image segmentation to only annotate the exact pixels of a deer and not have other objects within the bounding boxes. We also added a Few negative samples too in our dataset, to help the model LEARN non-deer images too.</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30</a:t>
            </a:fld>
            <a:endParaRPr lang="en-US"/>
          </a:p>
        </p:txBody>
      </p:sp>
    </p:spTree>
    <p:extLst>
      <p:ext uri="{BB962C8B-B14F-4D97-AF65-F5344CB8AC3E}">
        <p14:creationId xmlns:p14="http://schemas.microsoft.com/office/powerpoint/2010/main" val="2438764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from week 9-14, this is what we’re going to be working on. We’ll continue printing parts of our enclosure, assemble our PCB and write the code to convert pixels coordinates into real world coordinates to be able to move our laser. So with where we’re at now, we’re pretty confident we’ll have our turret ready for the capstone symposium on the 13</a:t>
            </a:r>
            <a:r>
              <a:rPr lang="en-US" baseline="30000"/>
              <a:t>th</a:t>
            </a:r>
            <a:r>
              <a:rPr lang="en-US"/>
              <a:t> of December.</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31</a:t>
            </a:fld>
            <a:endParaRPr lang="en-US"/>
          </a:p>
        </p:txBody>
      </p:sp>
    </p:spTree>
    <p:extLst>
      <p:ext uri="{BB962C8B-B14F-4D97-AF65-F5344CB8AC3E}">
        <p14:creationId xmlns:p14="http://schemas.microsoft.com/office/powerpoint/2010/main" val="19946371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Rember this: Your property’s safety is our priority. Alright, thank you for your attention, people! Do you have any questions for us?</a:t>
            </a:r>
            <a:endParaRPr lang="en-CA"/>
          </a:p>
        </p:txBody>
      </p:sp>
      <p:sp>
        <p:nvSpPr>
          <p:cNvPr id="4" name="Slide Number Placeholder 3"/>
          <p:cNvSpPr>
            <a:spLocks noGrp="1"/>
          </p:cNvSpPr>
          <p:nvPr>
            <p:ph type="sldNum" sz="quarter" idx="5"/>
          </p:nvPr>
        </p:nvSpPr>
        <p:spPr/>
        <p:txBody>
          <a:bodyPr/>
          <a:lstStyle/>
          <a:p>
            <a:fld id="{52DC5AFF-70EF-4B66-A0F1-0DAA650D284B}" type="slidenum">
              <a:rPr lang="en-US" smtClean="0"/>
              <a:t>32</a:t>
            </a:fld>
            <a:endParaRPr lang="en-US"/>
          </a:p>
        </p:txBody>
      </p:sp>
    </p:spTree>
    <p:extLst>
      <p:ext uri="{BB962C8B-B14F-4D97-AF65-F5344CB8AC3E}">
        <p14:creationId xmlns:p14="http://schemas.microsoft.com/office/powerpoint/2010/main" val="139930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A05E5-20C6-5382-1EC7-F88F6195C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CC8F4-E395-8815-895F-65818E152A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9CC12-C5A7-048C-8409-BB8C07A8A0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23F0459-139D-C06C-857E-224B8C602A8A}"/>
              </a:ext>
            </a:extLst>
          </p:cNvPr>
          <p:cNvSpPr>
            <a:spLocks noGrp="1"/>
          </p:cNvSpPr>
          <p:nvPr>
            <p:ph type="sldNum" sz="quarter" idx="5"/>
          </p:nvPr>
        </p:nvSpPr>
        <p:spPr/>
        <p:txBody>
          <a:bodyPr/>
          <a:lstStyle/>
          <a:p>
            <a:fld id="{222398DA-2C0A-4AF9-8BB2-14F5C63CB323}" type="slidenum">
              <a:rPr lang="en-US" smtClean="0"/>
              <a:t>15</a:t>
            </a:fld>
            <a:endParaRPr lang="en-US"/>
          </a:p>
        </p:txBody>
      </p:sp>
    </p:spTree>
    <p:extLst>
      <p:ext uri="{BB962C8B-B14F-4D97-AF65-F5344CB8AC3E}">
        <p14:creationId xmlns:p14="http://schemas.microsoft.com/office/powerpoint/2010/main" val="2676737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B703F-DB23-9435-9A05-365E8EE4C5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430D4-8148-FECA-C5E4-7CDC26BF7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2456CD-0669-884C-F3E0-181725663E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50BE0B-2152-241A-DEC7-8CD020ED2758}"/>
              </a:ext>
            </a:extLst>
          </p:cNvPr>
          <p:cNvSpPr>
            <a:spLocks noGrp="1"/>
          </p:cNvSpPr>
          <p:nvPr>
            <p:ph type="sldNum" sz="quarter" idx="5"/>
          </p:nvPr>
        </p:nvSpPr>
        <p:spPr/>
        <p:txBody>
          <a:bodyPr/>
          <a:lstStyle/>
          <a:p>
            <a:fld id="{222398DA-2C0A-4AF9-8BB2-14F5C63CB323}" type="slidenum">
              <a:rPr lang="en-US" smtClean="0"/>
              <a:t>16</a:t>
            </a:fld>
            <a:endParaRPr lang="en-US"/>
          </a:p>
        </p:txBody>
      </p:sp>
    </p:spTree>
    <p:extLst>
      <p:ext uri="{BB962C8B-B14F-4D97-AF65-F5344CB8AC3E}">
        <p14:creationId xmlns:p14="http://schemas.microsoft.com/office/powerpoint/2010/main" val="424941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Right, so for software!</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20</a:t>
            </a:fld>
            <a:endParaRPr lang="en-US"/>
          </a:p>
        </p:txBody>
      </p:sp>
    </p:spTree>
    <p:extLst>
      <p:ext uri="{BB962C8B-B14F-4D97-AF65-F5344CB8AC3E}">
        <p14:creationId xmlns:p14="http://schemas.microsoft.com/office/powerpoint/2010/main" val="110359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programmed our raspberry pi5 to use a camera to detect and track deer. This flow chart shows how our program works. Basically, the program opens a camera feed and checks every frame for a detection and if a deer is detected it draws a bounding box around it, if no detection, it keeps checking and checking and checking till a deer appears. Okay I’m going to quickly walk you through how we accomplished that. </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21</a:t>
            </a:fld>
            <a:endParaRPr lang="en-US"/>
          </a:p>
        </p:txBody>
      </p:sp>
    </p:spTree>
    <p:extLst>
      <p:ext uri="{BB962C8B-B14F-4D97-AF65-F5344CB8AC3E}">
        <p14:creationId xmlns:p14="http://schemas.microsoft.com/office/powerpoint/2010/main" val="292532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got our deer dataset from </a:t>
            </a:r>
            <a:r>
              <a:rPr lang="en-US" err="1"/>
              <a:t>roboflow</a:t>
            </a:r>
            <a:r>
              <a:rPr lang="en-US"/>
              <a:t> universe, which is an open-source repository for computer vision that contains a vast collection of datasets. So we selected a dataset that has about 700 – 1000 images of deer in different environments. We quickly went through each image contained in our dataset to make sure the annotations were properly done.</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22</a:t>
            </a:fld>
            <a:endParaRPr lang="en-US"/>
          </a:p>
        </p:txBody>
      </p:sp>
    </p:spTree>
    <p:extLst>
      <p:ext uri="{BB962C8B-B14F-4D97-AF65-F5344CB8AC3E}">
        <p14:creationId xmlns:p14="http://schemas.microsoft.com/office/powerpoint/2010/main" val="578592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After that, we looked at different computer vision models in </a:t>
            </a:r>
            <a:r>
              <a:rPr lang="en-US" sz="1200" err="1">
                <a:latin typeface="Arial" panose="020B0604020202020204" pitchFamily="34" charset="0"/>
                <a:cs typeface="Arial" panose="020B0604020202020204" pitchFamily="34" charset="0"/>
              </a:rPr>
              <a:t>Ultralytics</a:t>
            </a:r>
            <a:r>
              <a:rPr lang="en-US" sz="1200">
                <a:latin typeface="Arial" panose="020B0604020202020204" pitchFamily="34" charset="0"/>
                <a:cs typeface="Arial" panose="020B0604020202020204" pitchFamily="34" charset="0"/>
              </a:rPr>
              <a:t> and evaluated their performance, precisions, accuracy and speed. For our project we chose YOLOv8 and YOLO11 because it was the best one.</a:t>
            </a:r>
          </a:p>
        </p:txBody>
      </p:sp>
      <p:sp>
        <p:nvSpPr>
          <p:cNvPr id="4" name="Slide Number Placeholder 3"/>
          <p:cNvSpPr>
            <a:spLocks noGrp="1"/>
          </p:cNvSpPr>
          <p:nvPr>
            <p:ph type="sldNum" sz="quarter" idx="5"/>
          </p:nvPr>
        </p:nvSpPr>
        <p:spPr/>
        <p:txBody>
          <a:bodyPr/>
          <a:lstStyle/>
          <a:p>
            <a:fld id="{222398DA-2C0A-4AF9-8BB2-14F5C63CB323}" type="slidenum">
              <a:rPr lang="en-US" smtClean="0"/>
              <a:t>23</a:t>
            </a:fld>
            <a:endParaRPr lang="en-US"/>
          </a:p>
        </p:txBody>
      </p:sp>
    </p:spTree>
    <p:extLst>
      <p:ext uri="{BB962C8B-B14F-4D97-AF65-F5344CB8AC3E}">
        <p14:creationId xmlns:p14="http://schemas.microsoft.com/office/powerpoint/2010/main" val="404937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up, we tested the pre-trained model on ourselves to check its performance. As show in the picture, the model detected Mark and I and displayed its confidence level, which is basically a number between 0 and 1 that tells us how sure the model is that the detections are actually people.</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24</a:t>
            </a:fld>
            <a:endParaRPr lang="en-US"/>
          </a:p>
        </p:txBody>
      </p:sp>
    </p:spTree>
    <p:extLst>
      <p:ext uri="{BB962C8B-B14F-4D97-AF65-F5344CB8AC3E}">
        <p14:creationId xmlns:p14="http://schemas.microsoft.com/office/powerpoint/2010/main" val="4198417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that, we trained our models on google </a:t>
            </a:r>
            <a:r>
              <a:rPr lang="en-US" err="1"/>
              <a:t>colab</a:t>
            </a:r>
            <a:r>
              <a:rPr lang="en-US"/>
              <a:t>, which is a useful tool that gave us access to much faster, free GPUs. Well free up to a certain point right? But anyways, we used this tool because training on our own computers would be much slower.</a:t>
            </a:r>
            <a:endParaRPr lang="en-CA"/>
          </a:p>
        </p:txBody>
      </p:sp>
      <p:sp>
        <p:nvSpPr>
          <p:cNvPr id="4" name="Slide Number Placeholder 3"/>
          <p:cNvSpPr>
            <a:spLocks noGrp="1"/>
          </p:cNvSpPr>
          <p:nvPr>
            <p:ph type="sldNum" sz="quarter" idx="5"/>
          </p:nvPr>
        </p:nvSpPr>
        <p:spPr/>
        <p:txBody>
          <a:bodyPr/>
          <a:lstStyle/>
          <a:p>
            <a:fld id="{222398DA-2C0A-4AF9-8BB2-14F5C63CB323}" type="slidenum">
              <a:rPr lang="en-US" smtClean="0"/>
              <a:t>25</a:t>
            </a:fld>
            <a:endParaRPr lang="en-US"/>
          </a:p>
        </p:txBody>
      </p:sp>
    </p:spTree>
    <p:extLst>
      <p:ext uri="{BB962C8B-B14F-4D97-AF65-F5344CB8AC3E}">
        <p14:creationId xmlns:p14="http://schemas.microsoft.com/office/powerpoint/2010/main" val="1447090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1C41B-BEC4-4AA2-6180-319D468937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E607CC-339A-FBCD-4222-2891BFC78B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89C44-A6EA-6B1D-0473-6B1358A524F6}"/>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5" name="Footer Placeholder 4">
            <a:extLst>
              <a:ext uri="{FF2B5EF4-FFF2-40B4-BE49-F238E27FC236}">
                <a16:creationId xmlns:a16="http://schemas.microsoft.com/office/drawing/2014/main" id="{E94C4731-CFCF-9776-606A-9DEC3434C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E0373B-D25B-E7EC-73DB-89F7155893B5}"/>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132519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151D-6035-2663-2566-CF4E554988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0805AA-FF15-1AFA-AE24-B2472A2CBF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813C9E-1D36-C4C4-550D-71EEBC85A619}"/>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5" name="Footer Placeholder 4">
            <a:extLst>
              <a:ext uri="{FF2B5EF4-FFF2-40B4-BE49-F238E27FC236}">
                <a16:creationId xmlns:a16="http://schemas.microsoft.com/office/drawing/2014/main" id="{1F6AB248-4241-04C5-49A2-EB6DCADDB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66FC2-76EC-B0AB-C8DF-3AFCB3158234}"/>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118315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9D54F0-C94B-7A56-76E0-F4194A6D4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691C02-1392-7469-EF80-0B63145DF1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34C38-E9BD-1F02-E618-3F4CCE3885CF}"/>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5" name="Footer Placeholder 4">
            <a:extLst>
              <a:ext uri="{FF2B5EF4-FFF2-40B4-BE49-F238E27FC236}">
                <a16:creationId xmlns:a16="http://schemas.microsoft.com/office/drawing/2014/main" id="{5EB99963-3100-F2AE-B446-EFCC0FAEEE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3B0DB-E777-8A3B-2783-1E6D309AF216}"/>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1622641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4E588FF-FE7B-42E7-A34E-098027EE77D6}"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86C4C-1593-4378-BE23-9300D11F80A4}" type="slidenum">
              <a:rPr lang="en-US" smtClean="0"/>
              <a:t>‹#›</a:t>
            </a:fld>
            <a:endParaRPr lang="en-US"/>
          </a:p>
        </p:txBody>
      </p:sp>
    </p:spTree>
    <p:extLst>
      <p:ext uri="{BB962C8B-B14F-4D97-AF65-F5344CB8AC3E}">
        <p14:creationId xmlns:p14="http://schemas.microsoft.com/office/powerpoint/2010/main" val="3302602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86A08-576C-A510-FE56-3CECD3E0C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2FF66-699D-1748-0BCC-7EE2E1F226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5D781-80A0-FF51-ECD8-5E2DE9FE1DFE}"/>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5" name="Footer Placeholder 4">
            <a:extLst>
              <a:ext uri="{FF2B5EF4-FFF2-40B4-BE49-F238E27FC236}">
                <a16:creationId xmlns:a16="http://schemas.microsoft.com/office/drawing/2014/main" id="{359FC049-9E54-F338-874E-F28F2B7A45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D639AE-14A2-30B8-3562-C45FBD2BD025}"/>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1180433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4603-4433-E6D7-8785-99A7BDAE46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85FCE8-93E4-99B7-0277-92B671D5C9C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78F8DB-15B3-5BE6-F1EB-541F18CBF2B1}"/>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5" name="Footer Placeholder 4">
            <a:extLst>
              <a:ext uri="{FF2B5EF4-FFF2-40B4-BE49-F238E27FC236}">
                <a16:creationId xmlns:a16="http://schemas.microsoft.com/office/drawing/2014/main" id="{23E1A0F0-0045-61AF-2F6D-891E3EE495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B8C866-3ED3-AA19-FDA2-1118762549EC}"/>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1471695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63F55-FE2F-0590-925A-1E56DB56C5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3D6DA7-77FC-B8B7-69EC-83F4436271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974FEA-75FD-EBFA-5C60-9113B72226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B0F62D-14FA-835C-1980-D2D0D0FD0F3E}"/>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6" name="Footer Placeholder 5">
            <a:extLst>
              <a:ext uri="{FF2B5EF4-FFF2-40B4-BE49-F238E27FC236}">
                <a16:creationId xmlns:a16="http://schemas.microsoft.com/office/drawing/2014/main" id="{7CCFD75D-6459-C898-66D1-FDAD0129D7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57D78-95A1-4F72-D94D-D7A170A3C770}"/>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305881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8CFEE-7A9D-6ADE-B550-2BFC66871D1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73BC25-5FFD-BE04-F6DC-BF60512647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F4A0E0-DFF7-475C-BFCA-076168B92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AC7B14-F1E3-0839-1EFB-77E4EAC09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0D5C0D-94D0-1C70-32EE-8101E4433B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6F4877-539A-128C-10DF-10432A135AE2}"/>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8" name="Footer Placeholder 7">
            <a:extLst>
              <a:ext uri="{FF2B5EF4-FFF2-40B4-BE49-F238E27FC236}">
                <a16:creationId xmlns:a16="http://schemas.microsoft.com/office/drawing/2014/main" id="{DF8CD923-62BB-E0A2-94EE-35200291C0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172614-84A1-CF41-2878-D4F5537457D1}"/>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3928783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37264-7C97-D074-F67F-A51D9FA3E4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CEADCD-5310-FEA7-1617-38CDD216831A}"/>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4" name="Footer Placeholder 3">
            <a:extLst>
              <a:ext uri="{FF2B5EF4-FFF2-40B4-BE49-F238E27FC236}">
                <a16:creationId xmlns:a16="http://schemas.microsoft.com/office/drawing/2014/main" id="{6D20EE43-6B16-20A6-A085-1D47C7884C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9B3803-6AA8-FF8C-3436-D7D7CA3C86FD}"/>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3890179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066CC0-A58D-9211-A971-EE686C8499E4}"/>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3" name="Footer Placeholder 2">
            <a:extLst>
              <a:ext uri="{FF2B5EF4-FFF2-40B4-BE49-F238E27FC236}">
                <a16:creationId xmlns:a16="http://schemas.microsoft.com/office/drawing/2014/main" id="{C462A0AA-46C2-24F2-D3BE-21929F9F97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7265AFC-55B2-BBBA-7DB6-6690E8AEF39A}"/>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427619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63316-C624-4B2E-B715-AF6015E28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33E2D6-97E2-67E1-B0E7-855F0953B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2FBD45-9E4A-889E-8E84-3CB4E2643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17A5F6-BBE6-9FB4-2BD3-C0F63EB7FB57}"/>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6" name="Footer Placeholder 5">
            <a:extLst>
              <a:ext uri="{FF2B5EF4-FFF2-40B4-BE49-F238E27FC236}">
                <a16:creationId xmlns:a16="http://schemas.microsoft.com/office/drawing/2014/main" id="{ECD57114-D1DC-C079-4710-354DE2C82E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392FD2-A879-A9FF-1E63-C891CF4945C5}"/>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412067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C4FC-5FF2-639A-F2CE-7184A1F72D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E39B7D-2C51-6211-DA54-E04316871A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8409E9-4884-B3E7-0D06-C24C5D0423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89989-314D-0B67-E350-6AA3346562BE}"/>
              </a:ext>
            </a:extLst>
          </p:cNvPr>
          <p:cNvSpPr>
            <a:spLocks noGrp="1"/>
          </p:cNvSpPr>
          <p:nvPr>
            <p:ph type="dt" sz="half" idx="10"/>
          </p:nvPr>
        </p:nvSpPr>
        <p:spPr/>
        <p:txBody>
          <a:bodyPr/>
          <a:lstStyle/>
          <a:p>
            <a:fld id="{B98EFEE9-082D-4570-8A62-BC6D09360E21}" type="datetimeFigureOut">
              <a:rPr lang="en-US" smtClean="0"/>
              <a:t>10/29/2025</a:t>
            </a:fld>
            <a:endParaRPr lang="en-US"/>
          </a:p>
        </p:txBody>
      </p:sp>
      <p:sp>
        <p:nvSpPr>
          <p:cNvPr id="6" name="Footer Placeholder 5">
            <a:extLst>
              <a:ext uri="{FF2B5EF4-FFF2-40B4-BE49-F238E27FC236}">
                <a16:creationId xmlns:a16="http://schemas.microsoft.com/office/drawing/2014/main" id="{11BC6BCC-F980-F8A1-B4A5-605EC20CD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CA6678-7D1C-C416-5A0A-6085F6D6554B}"/>
              </a:ext>
            </a:extLst>
          </p:cNvPr>
          <p:cNvSpPr>
            <a:spLocks noGrp="1"/>
          </p:cNvSpPr>
          <p:nvPr>
            <p:ph type="sldNum" sz="quarter" idx="12"/>
          </p:nvPr>
        </p:nvSpPr>
        <p:spPr/>
        <p:txBody>
          <a:bodyPr/>
          <a:lstStyle/>
          <a:p>
            <a:fld id="{2E3F97CC-C973-4D58-B3EA-BFEE69EFB51C}" type="slidenum">
              <a:rPr lang="en-US" smtClean="0"/>
              <a:t>‹#›</a:t>
            </a:fld>
            <a:endParaRPr lang="en-US"/>
          </a:p>
        </p:txBody>
      </p:sp>
    </p:spTree>
    <p:extLst>
      <p:ext uri="{BB962C8B-B14F-4D97-AF65-F5344CB8AC3E}">
        <p14:creationId xmlns:p14="http://schemas.microsoft.com/office/powerpoint/2010/main" val="661747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581055-BF1A-4D33-CA41-59D3BBF39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6898D2-3A52-F8F0-321D-BECE2B1124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4E963-CEA6-7A69-A0D7-B37DF21378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98EFEE9-082D-4570-8A62-BC6D09360E21}" type="datetimeFigureOut">
              <a:rPr lang="en-US" smtClean="0"/>
              <a:t>10/29/2025</a:t>
            </a:fld>
            <a:endParaRPr lang="en-US"/>
          </a:p>
        </p:txBody>
      </p:sp>
      <p:sp>
        <p:nvSpPr>
          <p:cNvPr id="5" name="Footer Placeholder 4">
            <a:extLst>
              <a:ext uri="{FF2B5EF4-FFF2-40B4-BE49-F238E27FC236}">
                <a16:creationId xmlns:a16="http://schemas.microsoft.com/office/drawing/2014/main" id="{86D940CF-44ED-206B-BC4F-2C912112C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18408A7-CF82-BF12-F6BA-7B74142E81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E3F97CC-C973-4D58-B3EA-BFEE69EFB51C}" type="slidenum">
              <a:rPr lang="en-US" smtClean="0"/>
              <a:t>‹#›</a:t>
            </a:fld>
            <a:endParaRPr lang="en-US"/>
          </a:p>
        </p:txBody>
      </p:sp>
    </p:spTree>
    <p:extLst>
      <p:ext uri="{BB962C8B-B14F-4D97-AF65-F5344CB8AC3E}">
        <p14:creationId xmlns:p14="http://schemas.microsoft.com/office/powerpoint/2010/main" val="1819886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588FF-FE7B-42E7-A34E-098027EE77D6}" type="datetimeFigureOut">
              <a:rPr lang="en-US" smtClean="0"/>
              <a:t>10/29/2025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86C4C-1593-4378-BE23-9300D11F80A4}" type="slidenum">
              <a:rPr lang="en-US" smtClean="0"/>
              <a:t>‹#›</a:t>
            </a:fld>
            <a:endParaRPr lang="en-US"/>
          </a:p>
        </p:txBody>
      </p:sp>
    </p:spTree>
    <p:extLst>
      <p:ext uri="{BB962C8B-B14F-4D97-AF65-F5344CB8AC3E}">
        <p14:creationId xmlns:p14="http://schemas.microsoft.com/office/powerpoint/2010/main" val="1938532970"/>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 Id="rId9"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svg"/><Relationship Id="rId7" Type="http://schemas.openxmlformats.org/officeDocument/2006/relationships/image" Target="../media/image13.sv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svg"/><Relationship Id="rId10" Type="http://schemas.openxmlformats.org/officeDocument/2006/relationships/image" Target="../media/image15.svg"/><Relationship Id="rId4" Type="http://schemas.openxmlformats.org/officeDocument/2006/relationships/image" Target="../media/image10.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2.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svg"/><Relationship Id="rId10" Type="http://schemas.openxmlformats.org/officeDocument/2006/relationships/image" Target="../media/image19.svg"/><Relationship Id="rId4" Type="http://schemas.openxmlformats.org/officeDocument/2006/relationships/image" Target="../media/image10.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4.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svg"/><Relationship Id="rId11" Type="http://schemas.openxmlformats.org/officeDocument/2006/relationships/image" Target="../media/image19.sv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sv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1.svg"/><Relationship Id="rId11" Type="http://schemas.openxmlformats.org/officeDocument/2006/relationships/image" Target="../media/image19.sv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svg"/><Relationship Id="rId9" Type="http://schemas.openxmlformats.org/officeDocument/2006/relationships/image" Target="../media/image16.png"/><Relationship Id="rId1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26.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svg"/><Relationship Id="rId11" Type="http://schemas.openxmlformats.org/officeDocument/2006/relationships/image" Target="../media/image19.svg"/><Relationship Id="rId5" Type="http://schemas.openxmlformats.org/officeDocument/2006/relationships/image" Target="../media/image10.png"/><Relationship Id="rId10" Type="http://schemas.openxmlformats.org/officeDocument/2006/relationships/image" Target="../media/image18.png"/><Relationship Id="rId4" Type="http://schemas.openxmlformats.org/officeDocument/2006/relationships/image" Target="../media/image9.svg"/><Relationship Id="rId9" Type="http://schemas.openxmlformats.org/officeDocument/2006/relationships/image" Target="../media/image16.png"/><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1.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image" Target="../media/image11.svg"/><Relationship Id="rId10"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15.sv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1.sv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30.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29.svg"/><Relationship Id="rId5" Type="http://schemas.openxmlformats.org/officeDocument/2006/relationships/image" Target="../media/image11.svg"/><Relationship Id="rId10" Type="http://schemas.openxmlformats.org/officeDocument/2006/relationships/image" Target="../media/image28.png"/><Relationship Id="rId4" Type="http://schemas.openxmlformats.org/officeDocument/2006/relationships/image" Target="../media/image10.png"/><Relationship Id="rId9" Type="http://schemas.openxmlformats.org/officeDocument/2006/relationships/image" Target="../media/image15.sv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5.jpe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34.png"/><Relationship Id="rId2"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33.jpeg"/><Relationship Id="rId5" Type="http://schemas.openxmlformats.org/officeDocument/2006/relationships/image" Target="../media/image11.svg"/><Relationship Id="rId10" Type="http://schemas.openxmlformats.org/officeDocument/2006/relationships/image" Target="../media/image32.jpeg"/><Relationship Id="rId4" Type="http://schemas.openxmlformats.org/officeDocument/2006/relationships/image" Target="../media/image10.png"/><Relationship Id="rId9" Type="http://schemas.openxmlformats.org/officeDocument/2006/relationships/image" Target="../media/image15.sv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5EF7E8-4A82-66DD-A304-A9CCA8F9AD8A}"/>
              </a:ext>
            </a:extLst>
          </p:cNvPr>
          <p:cNvSpPr txBox="1"/>
          <p:nvPr/>
        </p:nvSpPr>
        <p:spPr>
          <a:xfrm>
            <a:off x="-2457889" y="-4180855"/>
            <a:ext cx="11305032" cy="3154710"/>
          </a:xfrm>
          <a:prstGeom prst="rect">
            <a:avLst/>
          </a:prstGeom>
          <a:noFill/>
        </p:spPr>
        <p:txBody>
          <a:bodyPr wrap="square" rtlCol="0">
            <a:spAutoFit/>
          </a:bodyPr>
          <a:lstStyle/>
          <a:p>
            <a:pPr algn="ctr"/>
            <a:r>
              <a:rPr lang="en-CA" sz="19900">
                <a:latin typeface="Bauhaus 93" panose="04030905020B02020C02" pitchFamily="82" charset="0"/>
              </a:rPr>
              <a:t>SENTRY</a:t>
            </a:r>
          </a:p>
        </p:txBody>
      </p:sp>
      <p:pic>
        <p:nvPicPr>
          <p:cNvPr id="3" name="Picture 2" descr="A red rectangle with a black background&#10;&#10;AI-generated content may be incorrect.">
            <a:extLst>
              <a:ext uri="{FF2B5EF4-FFF2-40B4-BE49-F238E27FC236}">
                <a16:creationId xmlns:a16="http://schemas.microsoft.com/office/drawing/2014/main" id="{77C4CFB1-094E-1C4F-1BAA-436BC629C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70270" y="615441"/>
            <a:ext cx="2069514" cy="2069514"/>
          </a:xfrm>
          <a:prstGeom prst="rect">
            <a:avLst/>
          </a:prstGeom>
        </p:spPr>
      </p:pic>
    </p:spTree>
    <p:extLst>
      <p:ext uri="{BB962C8B-B14F-4D97-AF65-F5344CB8AC3E}">
        <p14:creationId xmlns:p14="http://schemas.microsoft.com/office/powerpoint/2010/main" val="4082264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14071AA-BCD8-A846-1138-F2DF8988189A}"/>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F7AC3E72-075A-B6C4-2599-C0A8E2CD98B8}"/>
              </a:ext>
            </a:extLst>
          </p:cNvPr>
          <p:cNvGrpSpPr/>
          <p:nvPr/>
        </p:nvGrpSpPr>
        <p:grpSpPr>
          <a:xfrm>
            <a:off x="-5210769" y="0"/>
            <a:ext cx="9126137" cy="6858000"/>
            <a:chOff x="3328990" y="0"/>
            <a:chExt cx="9126137" cy="6858000"/>
          </a:xfrm>
        </p:grpSpPr>
        <p:sp>
          <p:nvSpPr>
            <p:cNvPr id="3" name="Rectangle: Top Corners Rounded 2">
              <a:extLst>
                <a:ext uri="{FF2B5EF4-FFF2-40B4-BE49-F238E27FC236}">
                  <a16:creationId xmlns:a16="http://schemas.microsoft.com/office/drawing/2014/main" id="{5C14A572-9BE6-25B8-8E43-3D7FB13EAF9A}"/>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1D86BC-F313-FF8A-602C-3C981F0CD22B}"/>
                </a:ext>
              </a:extLst>
            </p:cNvPr>
            <p:cNvSpPr txBox="1"/>
            <p:nvPr/>
          </p:nvSpPr>
          <p:spPr>
            <a:xfrm>
              <a:off x="9330928" y="804385"/>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a:t>
              </a:r>
              <a:endParaRPr lang="en-US" sz="1600" b="1">
                <a:latin typeface="Arial" panose="020B0604020202020204" pitchFamily="34" charset="0"/>
                <a:cs typeface="Arial" panose="020B0604020202020204" pitchFamily="34" charset="0"/>
              </a:endParaRPr>
            </a:p>
          </p:txBody>
        </p:sp>
        <p:pic>
          <p:nvPicPr>
            <p:cNvPr id="13" name="Graphic 12" descr="Electrician male with solid fill">
              <a:extLst>
                <a:ext uri="{FF2B5EF4-FFF2-40B4-BE49-F238E27FC236}">
                  <a16:creationId xmlns:a16="http://schemas.microsoft.com/office/drawing/2014/main" id="{F4503792-45F2-8BCF-56F3-D75C960D63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FD3A62E6-CEB4-1CE0-8905-D0654C306BF7}"/>
              </a:ext>
            </a:extLst>
          </p:cNvPr>
          <p:cNvGrpSpPr/>
          <p:nvPr/>
        </p:nvGrpSpPr>
        <p:grpSpPr>
          <a:xfrm>
            <a:off x="-3614944" y="-2"/>
            <a:ext cx="7374729" cy="6858000"/>
            <a:chOff x="2219326" y="0"/>
            <a:chExt cx="7374729" cy="6858000"/>
          </a:xfrm>
        </p:grpSpPr>
        <p:sp>
          <p:nvSpPr>
            <p:cNvPr id="6" name="Rectangle: Top Corners Rounded 5">
              <a:extLst>
                <a:ext uri="{FF2B5EF4-FFF2-40B4-BE49-F238E27FC236}">
                  <a16:creationId xmlns:a16="http://schemas.microsoft.com/office/drawing/2014/main" id="{303F496D-4345-4D72-53E0-2C8A69D45A0A}"/>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6D2694-BDCA-8F69-811E-52A925EE36C6}"/>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71897006-941C-580E-3630-C0720E417A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D13A461C-B959-BB9E-F4FD-B9A72CB37CC0}"/>
              </a:ext>
            </a:extLst>
          </p:cNvPr>
          <p:cNvGrpSpPr/>
          <p:nvPr/>
        </p:nvGrpSpPr>
        <p:grpSpPr>
          <a:xfrm>
            <a:off x="-1954281" y="0"/>
            <a:ext cx="5272086" cy="6858000"/>
            <a:chOff x="1109664" y="3"/>
            <a:chExt cx="5272086" cy="6858000"/>
          </a:xfrm>
        </p:grpSpPr>
        <p:sp>
          <p:nvSpPr>
            <p:cNvPr id="5" name="Rectangle: Top Corners Rounded 4">
              <a:extLst>
                <a:ext uri="{FF2B5EF4-FFF2-40B4-BE49-F238E27FC236}">
                  <a16:creationId xmlns:a16="http://schemas.microsoft.com/office/drawing/2014/main" id="{882F0DDC-16FC-E550-4DE0-E7E7FEB7AEC7}"/>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91161A-076A-9E05-7405-390F81DD9B1B}"/>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EA34C514-3EA2-D55B-C669-3A11736DB5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EEC2AFE0-FF12-789C-8DF5-7C2863D9F4DD}"/>
              </a:ext>
            </a:extLst>
          </p:cNvPr>
          <p:cNvSpPr/>
          <p:nvPr/>
        </p:nvSpPr>
        <p:spPr>
          <a:xfrm rot="5400000">
            <a:off x="-1857375" y="1857375"/>
            <a:ext cx="6858000" cy="3143249"/>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0000D76-E63E-D198-E7A4-8DCB1B259FA3}"/>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15" name="Graphic 14" descr="Satellite dish with solid fill">
            <a:extLst>
              <a:ext uri="{FF2B5EF4-FFF2-40B4-BE49-F238E27FC236}">
                <a16:creationId xmlns:a16="http://schemas.microsoft.com/office/drawing/2014/main" id="{9BC420B4-FD31-686C-D009-53027000F1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456" y="2762530"/>
            <a:ext cx="1170149" cy="1170149"/>
          </a:xfrm>
          <a:prstGeom prst="rect">
            <a:avLst/>
          </a:prstGeom>
        </p:spPr>
      </p:pic>
    </p:spTree>
    <p:extLst>
      <p:ext uri="{BB962C8B-B14F-4D97-AF65-F5344CB8AC3E}">
        <p14:creationId xmlns:p14="http://schemas.microsoft.com/office/powerpoint/2010/main" val="158125775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A362F0B-2645-DD0D-9D5D-C08A934DCCBC}"/>
              </a:ext>
            </a:extLst>
          </p:cNvPr>
          <p:cNvGrpSpPr/>
          <p:nvPr/>
        </p:nvGrpSpPr>
        <p:grpSpPr>
          <a:xfrm>
            <a:off x="3328990" y="0"/>
            <a:ext cx="9126137" cy="6858000"/>
            <a:chOff x="3328990" y="0"/>
            <a:chExt cx="9126137" cy="6858000"/>
          </a:xfrm>
        </p:grpSpPr>
        <p:sp>
          <p:nvSpPr>
            <p:cNvPr id="7" name="Rectangle: Top Corners Rounded 6">
              <a:extLst>
                <a:ext uri="{FF2B5EF4-FFF2-40B4-BE49-F238E27FC236}">
                  <a16:creationId xmlns:a16="http://schemas.microsoft.com/office/drawing/2014/main" id="{7317110B-D61F-F150-CC19-A20E3AF10EC8}"/>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7869B06-FBC0-A506-FB35-F79DC8D9F6FA}"/>
                </a:ext>
              </a:extLst>
            </p:cNvPr>
            <p:cNvSpPr txBox="1"/>
            <p:nvPr/>
          </p:nvSpPr>
          <p:spPr>
            <a:xfrm>
              <a:off x="9330928" y="804385"/>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a:t>
              </a:r>
              <a:endParaRPr lang="en-US" sz="1600" b="1">
                <a:latin typeface="Arial" panose="020B0604020202020204" pitchFamily="34" charset="0"/>
                <a:cs typeface="Arial" panose="020B0604020202020204" pitchFamily="34" charset="0"/>
              </a:endParaRPr>
            </a:p>
          </p:txBody>
        </p:sp>
        <p:pic>
          <p:nvPicPr>
            <p:cNvPr id="20" name="Graphic 19" descr="Electrician male with solid fill">
              <a:extLst>
                <a:ext uri="{FF2B5EF4-FFF2-40B4-BE49-F238E27FC236}">
                  <a16:creationId xmlns:a16="http://schemas.microsoft.com/office/drawing/2014/main" id="{62B4E517-8AAF-BD2A-DC57-8864A30C90B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64470C9D-CC26-736E-EFBF-E0B7B032B111}"/>
              </a:ext>
            </a:extLst>
          </p:cNvPr>
          <p:cNvGrpSpPr/>
          <p:nvPr/>
        </p:nvGrpSpPr>
        <p:grpSpPr>
          <a:xfrm>
            <a:off x="2219326" y="0"/>
            <a:ext cx="7374729" cy="6858000"/>
            <a:chOff x="2219326" y="0"/>
            <a:chExt cx="7374729" cy="6858000"/>
          </a:xfrm>
        </p:grpSpPr>
        <p:sp>
          <p:nvSpPr>
            <p:cNvPr id="6" name="Rectangle: Top Corners Rounded 5">
              <a:extLst>
                <a:ext uri="{FF2B5EF4-FFF2-40B4-BE49-F238E27FC236}">
                  <a16:creationId xmlns:a16="http://schemas.microsoft.com/office/drawing/2014/main" id="{3A021760-8C9E-8E05-C1D3-922B0486D791}"/>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AA5620-41E2-1BAD-AB01-E85A3848BE6B}"/>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857BCF64-3783-282B-AAB0-F20B1C7E59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4803A313-AA68-DCD4-256A-F59951B218F0}"/>
              </a:ext>
            </a:extLst>
          </p:cNvPr>
          <p:cNvGrpSpPr/>
          <p:nvPr/>
        </p:nvGrpSpPr>
        <p:grpSpPr>
          <a:xfrm>
            <a:off x="1109664" y="3"/>
            <a:ext cx="5272086" cy="6858000"/>
            <a:chOff x="1109664" y="3"/>
            <a:chExt cx="5272086" cy="6858000"/>
          </a:xfrm>
        </p:grpSpPr>
        <p:sp>
          <p:nvSpPr>
            <p:cNvPr id="5" name="Rectangle: Top Corners Rounded 4">
              <a:extLst>
                <a:ext uri="{FF2B5EF4-FFF2-40B4-BE49-F238E27FC236}">
                  <a16:creationId xmlns:a16="http://schemas.microsoft.com/office/drawing/2014/main" id="{4B5BC593-6FD6-FDAD-FF9A-D0EE11832AC3}"/>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1FD8DA3-F2DD-49B2-525A-92C6C3CC8C9C}"/>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9F57E818-9401-B3A4-8ED7-86E11347FEF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9FECB61A-BD6C-6889-C848-E3C59FF82E8D}"/>
              </a:ext>
            </a:extLst>
          </p:cNvPr>
          <p:cNvSpPr/>
          <p:nvPr/>
        </p:nvSpPr>
        <p:spPr>
          <a:xfrm rot="5400000">
            <a:off x="-1857375" y="1857375"/>
            <a:ext cx="6858000" cy="3143249"/>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A568348-0E2F-52DB-96D0-1EB9FA2DD856}"/>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3" name="Graphic 2" descr="Satellite dish with solid fill">
            <a:extLst>
              <a:ext uri="{FF2B5EF4-FFF2-40B4-BE49-F238E27FC236}">
                <a16:creationId xmlns:a16="http://schemas.microsoft.com/office/drawing/2014/main" id="{D34E228A-D758-8130-27CE-8D007D29F0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456" y="2762530"/>
            <a:ext cx="1170149" cy="1170149"/>
          </a:xfrm>
          <a:prstGeom prst="rect">
            <a:avLst/>
          </a:prstGeom>
        </p:spPr>
      </p:pic>
    </p:spTree>
    <p:extLst>
      <p:ext uri="{BB962C8B-B14F-4D97-AF65-F5344CB8AC3E}">
        <p14:creationId xmlns:p14="http://schemas.microsoft.com/office/powerpoint/2010/main" val="12777748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1126EB3-F9A2-9EBA-E837-069D302FCC6F}"/>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75AFFB74-1002-8D41-050F-6BE954FEB5D8}"/>
              </a:ext>
            </a:extLst>
          </p:cNvPr>
          <p:cNvGrpSpPr/>
          <p:nvPr/>
        </p:nvGrpSpPr>
        <p:grpSpPr>
          <a:xfrm>
            <a:off x="3328990" y="0"/>
            <a:ext cx="9126137" cy="6858000"/>
            <a:chOff x="3328990" y="0"/>
            <a:chExt cx="9126137" cy="6858000"/>
          </a:xfrm>
        </p:grpSpPr>
        <p:sp>
          <p:nvSpPr>
            <p:cNvPr id="7" name="Rectangle: Top Corners Rounded 6">
              <a:extLst>
                <a:ext uri="{FF2B5EF4-FFF2-40B4-BE49-F238E27FC236}">
                  <a16:creationId xmlns:a16="http://schemas.microsoft.com/office/drawing/2014/main" id="{28310DF4-F82D-745E-E2A4-4833AA8213B2}"/>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852F2F-B6AF-81E0-E01D-B4DE99CA12C6}"/>
                </a:ext>
              </a:extLst>
            </p:cNvPr>
            <p:cNvSpPr txBox="1"/>
            <p:nvPr/>
          </p:nvSpPr>
          <p:spPr>
            <a:xfrm>
              <a:off x="9330928" y="804385"/>
              <a:ext cx="3124199" cy="1446550"/>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LIFE SUPPORT</a:t>
              </a:r>
              <a:endParaRPr lang="en-US" sz="1600" b="1">
                <a:latin typeface="Arial" panose="020B0604020202020204" pitchFamily="34" charset="0"/>
                <a:cs typeface="Arial" panose="020B0604020202020204" pitchFamily="34" charset="0"/>
              </a:endParaRPr>
            </a:p>
          </p:txBody>
        </p:sp>
        <p:pic>
          <p:nvPicPr>
            <p:cNvPr id="20" name="Graphic 19" descr="Electrician male with solid fill">
              <a:extLst>
                <a:ext uri="{FF2B5EF4-FFF2-40B4-BE49-F238E27FC236}">
                  <a16:creationId xmlns:a16="http://schemas.microsoft.com/office/drawing/2014/main" id="{1F8BBEDB-7544-A030-328D-59A0B1168B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ED40E90A-F9B1-C18F-171C-7827CB64630E}"/>
              </a:ext>
            </a:extLst>
          </p:cNvPr>
          <p:cNvGrpSpPr/>
          <p:nvPr/>
        </p:nvGrpSpPr>
        <p:grpSpPr>
          <a:xfrm>
            <a:off x="2219326" y="0"/>
            <a:ext cx="7374729" cy="6858000"/>
            <a:chOff x="2219326" y="0"/>
            <a:chExt cx="7374729" cy="6858000"/>
          </a:xfrm>
        </p:grpSpPr>
        <p:sp>
          <p:nvSpPr>
            <p:cNvPr id="6" name="Rectangle: Top Corners Rounded 5">
              <a:extLst>
                <a:ext uri="{FF2B5EF4-FFF2-40B4-BE49-F238E27FC236}">
                  <a16:creationId xmlns:a16="http://schemas.microsoft.com/office/drawing/2014/main" id="{9B9B9C15-6A3A-5C02-9F52-B49DF60E93AC}"/>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E28453-0E6C-C37D-4499-90B5E2661560}"/>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0E3AF09F-ECF4-2CE6-7083-313DED101D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ECE724DD-973D-296F-D398-852E0C02991F}"/>
              </a:ext>
            </a:extLst>
          </p:cNvPr>
          <p:cNvGrpSpPr/>
          <p:nvPr/>
        </p:nvGrpSpPr>
        <p:grpSpPr>
          <a:xfrm>
            <a:off x="1109664" y="3"/>
            <a:ext cx="5272086" cy="6858000"/>
            <a:chOff x="1109664" y="3"/>
            <a:chExt cx="5272086" cy="6858000"/>
          </a:xfrm>
        </p:grpSpPr>
        <p:sp>
          <p:nvSpPr>
            <p:cNvPr id="5" name="Rectangle: Top Corners Rounded 4">
              <a:extLst>
                <a:ext uri="{FF2B5EF4-FFF2-40B4-BE49-F238E27FC236}">
                  <a16:creationId xmlns:a16="http://schemas.microsoft.com/office/drawing/2014/main" id="{7C450483-78A2-A841-F6F0-403C4D372B4B}"/>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801B9D-9415-ED30-F218-E3D22140DAFC}"/>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4F7F49A5-DDE0-D6DB-F573-B48DD16435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829093FF-ED5E-4551-67BD-18A09522AEA0}"/>
              </a:ext>
            </a:extLst>
          </p:cNvPr>
          <p:cNvSpPr/>
          <p:nvPr/>
        </p:nvSpPr>
        <p:spPr>
          <a:xfrm rot="5400000">
            <a:off x="2667001" y="-2667001"/>
            <a:ext cx="6858000" cy="12192001"/>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5AC5319-490D-192A-4147-79730312B99B}"/>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3" name="Picture 2" descr="A close up of a camera&#10;&#10;AI-generated content may be incorrect.">
            <a:extLst>
              <a:ext uri="{FF2B5EF4-FFF2-40B4-BE49-F238E27FC236}">
                <a16:creationId xmlns:a16="http://schemas.microsoft.com/office/drawing/2014/main" id="{E84597EF-A3C1-3144-FF5E-4DC50E6D02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3762106">
            <a:off x="1483682" y="1902444"/>
            <a:ext cx="2816952" cy="2561510"/>
          </a:xfrm>
          <a:prstGeom prst="rect">
            <a:avLst/>
          </a:prstGeom>
        </p:spPr>
      </p:pic>
      <p:sp>
        <p:nvSpPr>
          <p:cNvPr id="12" name="TextBox 11">
            <a:extLst>
              <a:ext uri="{FF2B5EF4-FFF2-40B4-BE49-F238E27FC236}">
                <a16:creationId xmlns:a16="http://schemas.microsoft.com/office/drawing/2014/main" id="{87E45ACF-0C61-1BDB-0820-C35F9AFCAF91}"/>
              </a:ext>
            </a:extLst>
          </p:cNvPr>
          <p:cNvSpPr txBox="1"/>
          <p:nvPr/>
        </p:nvSpPr>
        <p:spPr>
          <a:xfrm>
            <a:off x="615760" y="4252234"/>
            <a:ext cx="5480240" cy="18819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2000">
                <a:solidFill>
                  <a:schemeClr val="bg1"/>
                </a:solidFill>
                <a:latin typeface="Arial" panose="020B0604020202020204" pitchFamily="34" charset="0"/>
                <a:cs typeface="Arial" panose="020B0604020202020204" pitchFamily="34" charset="0"/>
              </a:rPr>
              <a:t>100-degree field of view (FOV)</a:t>
            </a:r>
          </a:p>
          <a:p>
            <a:pPr marL="285750" indent="-285750">
              <a:lnSpc>
                <a:spcPct val="150000"/>
              </a:lnSpc>
              <a:buFont typeface="Arial" panose="020B0604020202020204" pitchFamily="34" charset="0"/>
              <a:buChar char="•"/>
            </a:pPr>
            <a:r>
              <a:rPr lang="en-CA" sz="2000">
                <a:solidFill>
                  <a:schemeClr val="bg1"/>
                </a:solidFill>
                <a:latin typeface="Arial" panose="020B0604020202020204" pitchFamily="34" charset="0"/>
                <a:cs typeface="Arial" panose="020B0604020202020204" pitchFamily="34" charset="0"/>
              </a:rPr>
              <a:t>USB type A connector</a:t>
            </a:r>
          </a:p>
          <a:p>
            <a:pPr marL="285750" indent="-285750">
              <a:lnSpc>
                <a:spcPct val="150000"/>
              </a:lnSpc>
              <a:buFont typeface="Arial" panose="020B0604020202020204" pitchFamily="34" charset="0"/>
              <a:buChar char="•"/>
            </a:pPr>
            <a:r>
              <a:rPr lang="en-CA" sz="2000">
                <a:solidFill>
                  <a:schemeClr val="bg1"/>
                </a:solidFill>
                <a:latin typeface="Arial" panose="020B0604020202020204" pitchFamily="34" charset="0"/>
                <a:cs typeface="Arial" panose="020B0604020202020204" pitchFamily="34" charset="0"/>
              </a:rPr>
              <a:t>Capable of 30fps at 1280x720p resolution</a:t>
            </a:r>
          </a:p>
          <a:p>
            <a:pPr marL="285750" indent="-285750">
              <a:lnSpc>
                <a:spcPct val="150000"/>
              </a:lnSpc>
              <a:buFont typeface="Arial" panose="020B0604020202020204" pitchFamily="34" charset="0"/>
              <a:buChar char="•"/>
            </a:pPr>
            <a:r>
              <a:rPr lang="en-CA" sz="2000">
                <a:solidFill>
                  <a:schemeClr val="bg1"/>
                </a:solidFill>
                <a:latin typeface="Arial" panose="020B0604020202020204" pitchFamily="34" charset="0"/>
                <a:cs typeface="Arial" panose="020B0604020202020204" pitchFamily="34" charset="0"/>
              </a:rPr>
              <a:t>Night vision capable with IR CUT filter</a:t>
            </a:r>
          </a:p>
        </p:txBody>
      </p:sp>
      <p:sp>
        <p:nvSpPr>
          <p:cNvPr id="14" name="Rectangle: Top Corners Rounded 13">
            <a:extLst>
              <a:ext uri="{FF2B5EF4-FFF2-40B4-BE49-F238E27FC236}">
                <a16:creationId xmlns:a16="http://schemas.microsoft.com/office/drawing/2014/main" id="{927B4E8E-92B3-712D-69CA-CF2BC3902337}"/>
              </a:ext>
            </a:extLst>
          </p:cNvPr>
          <p:cNvSpPr/>
          <p:nvPr/>
        </p:nvSpPr>
        <p:spPr>
          <a:xfrm rot="5400000">
            <a:off x="-5860252" y="708456"/>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5D5D745-73FC-08D7-426E-B22B94350753}"/>
              </a:ext>
            </a:extLst>
          </p:cNvPr>
          <p:cNvSpPr txBox="1"/>
          <p:nvPr/>
        </p:nvSpPr>
        <p:spPr>
          <a:xfrm>
            <a:off x="-2867912" y="725119"/>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7" name="Graphic 16" descr="Head with gears with solid fill">
            <a:extLst>
              <a:ext uri="{FF2B5EF4-FFF2-40B4-BE49-F238E27FC236}">
                <a16:creationId xmlns:a16="http://schemas.microsoft.com/office/drawing/2014/main" id="{81B057AA-961A-3A00-4047-3571A20CA8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005810" y="2571412"/>
            <a:ext cx="1276763" cy="1276763"/>
          </a:xfrm>
          <a:prstGeom prst="rect">
            <a:avLst/>
          </a:prstGeom>
        </p:spPr>
      </p:pic>
      <p:pic>
        <p:nvPicPr>
          <p:cNvPr id="19" name="Graphic 18" descr="Satellite dish with solid fill">
            <a:extLst>
              <a:ext uri="{FF2B5EF4-FFF2-40B4-BE49-F238E27FC236}">
                <a16:creationId xmlns:a16="http://schemas.microsoft.com/office/drawing/2014/main" id="{0D1B44ED-6883-C8C3-09B3-75F6AD6959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92159" y="809623"/>
            <a:ext cx="769441" cy="769441"/>
          </a:xfrm>
          <a:prstGeom prst="rect">
            <a:avLst/>
          </a:prstGeom>
        </p:spPr>
      </p:pic>
      <p:pic>
        <p:nvPicPr>
          <p:cNvPr id="22" name="Picture 21" descr="A black switch with a red roller&#10;&#10;AI-generated content may be incorrect.">
            <a:extLst>
              <a:ext uri="{FF2B5EF4-FFF2-40B4-BE49-F238E27FC236}">
                <a16:creationId xmlns:a16="http://schemas.microsoft.com/office/drawing/2014/main" id="{4B8363AA-3EE0-CB35-DEB8-20069C0AF4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87857" y="1791798"/>
            <a:ext cx="2473946" cy="2473946"/>
          </a:xfrm>
          <a:prstGeom prst="rect">
            <a:avLst/>
          </a:prstGeom>
        </p:spPr>
      </p:pic>
      <p:sp>
        <p:nvSpPr>
          <p:cNvPr id="2" name="TextBox 1">
            <a:extLst>
              <a:ext uri="{FF2B5EF4-FFF2-40B4-BE49-F238E27FC236}">
                <a16:creationId xmlns:a16="http://schemas.microsoft.com/office/drawing/2014/main" id="{23D0AD7A-B1EB-922F-C1BD-D9BB160BE765}"/>
              </a:ext>
            </a:extLst>
          </p:cNvPr>
          <p:cNvSpPr txBox="1"/>
          <p:nvPr/>
        </p:nvSpPr>
        <p:spPr>
          <a:xfrm>
            <a:off x="1963370" y="1670438"/>
            <a:ext cx="2089491"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OV9732 Camera</a:t>
            </a:r>
          </a:p>
        </p:txBody>
      </p:sp>
      <p:sp>
        <p:nvSpPr>
          <p:cNvPr id="13" name="TextBox 12">
            <a:extLst>
              <a:ext uri="{FF2B5EF4-FFF2-40B4-BE49-F238E27FC236}">
                <a16:creationId xmlns:a16="http://schemas.microsoft.com/office/drawing/2014/main" id="{44DA233C-63DC-6C58-2F49-3B9CE4A71550}"/>
              </a:ext>
            </a:extLst>
          </p:cNvPr>
          <p:cNvSpPr txBox="1"/>
          <p:nvPr/>
        </p:nvSpPr>
        <p:spPr>
          <a:xfrm>
            <a:off x="8051800" y="1280270"/>
            <a:ext cx="1951961"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Limit switch</a:t>
            </a:r>
          </a:p>
        </p:txBody>
      </p:sp>
      <p:sp>
        <p:nvSpPr>
          <p:cNvPr id="23" name="TextBox 22">
            <a:extLst>
              <a:ext uri="{FF2B5EF4-FFF2-40B4-BE49-F238E27FC236}">
                <a16:creationId xmlns:a16="http://schemas.microsoft.com/office/drawing/2014/main" id="{CE20C11D-6DD9-44E8-4970-9A530B14630A}"/>
              </a:ext>
            </a:extLst>
          </p:cNvPr>
          <p:cNvSpPr txBox="1"/>
          <p:nvPr/>
        </p:nvSpPr>
        <p:spPr>
          <a:xfrm>
            <a:off x="7001841" y="4265744"/>
            <a:ext cx="4343621" cy="14203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CA" sz="2000">
                <a:solidFill>
                  <a:schemeClr val="bg1"/>
                </a:solidFill>
                <a:latin typeface="Arial" panose="020B0604020202020204" pitchFamily="34" charset="0"/>
                <a:cs typeface="Arial" panose="020B0604020202020204" pitchFamily="34" charset="0"/>
              </a:rPr>
              <a:t>Sets turning distance boundaries</a:t>
            </a:r>
          </a:p>
          <a:p>
            <a:pPr marL="285750" indent="-285750">
              <a:lnSpc>
                <a:spcPct val="150000"/>
              </a:lnSpc>
              <a:buFont typeface="Arial" panose="020B0604020202020204" pitchFamily="34" charset="0"/>
              <a:buChar char="•"/>
            </a:pPr>
            <a:r>
              <a:rPr lang="en-CA" sz="2000">
                <a:solidFill>
                  <a:schemeClr val="bg1"/>
                </a:solidFill>
                <a:latin typeface="Arial" panose="020B0604020202020204" pitchFamily="34" charset="0"/>
                <a:cs typeface="Arial" panose="020B0604020202020204" pitchFamily="34" charset="0"/>
              </a:rPr>
              <a:t>Sets </a:t>
            </a:r>
            <a:r>
              <a:rPr lang="en-CA" sz="2000" err="1">
                <a:solidFill>
                  <a:schemeClr val="bg1"/>
                </a:solidFill>
                <a:latin typeface="Arial" panose="020B0604020202020204" pitchFamily="34" charset="0"/>
                <a:cs typeface="Arial" panose="020B0604020202020204" pitchFamily="34" charset="0"/>
              </a:rPr>
              <a:t>homepoint</a:t>
            </a:r>
            <a:endParaRPr lang="en-CA" sz="2000">
              <a:solidFill>
                <a:schemeClr val="bg1"/>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endParaRPr lang="en-CA"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79006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F0CFE11-3525-160F-4BA5-8C09C9698029}"/>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FF3D4796-6B29-9E40-7703-094056CDD846}"/>
              </a:ext>
            </a:extLst>
          </p:cNvPr>
          <p:cNvGrpSpPr/>
          <p:nvPr/>
        </p:nvGrpSpPr>
        <p:grpSpPr>
          <a:xfrm>
            <a:off x="3328990" y="0"/>
            <a:ext cx="9126137" cy="6858000"/>
            <a:chOff x="3328990" y="0"/>
            <a:chExt cx="9126137" cy="6858000"/>
          </a:xfrm>
        </p:grpSpPr>
        <p:sp>
          <p:nvSpPr>
            <p:cNvPr id="7" name="Rectangle: Top Corners Rounded 6">
              <a:extLst>
                <a:ext uri="{FF2B5EF4-FFF2-40B4-BE49-F238E27FC236}">
                  <a16:creationId xmlns:a16="http://schemas.microsoft.com/office/drawing/2014/main" id="{142093BB-2BD2-25D9-C7BB-1535982A2388}"/>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B5B506-AD55-A025-5189-CB0A415AFE8E}"/>
                </a:ext>
              </a:extLst>
            </p:cNvPr>
            <p:cNvSpPr txBox="1"/>
            <p:nvPr/>
          </p:nvSpPr>
          <p:spPr>
            <a:xfrm>
              <a:off x="9330928" y="804385"/>
              <a:ext cx="3124199" cy="1446550"/>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LIFE SUPPORT</a:t>
              </a:r>
              <a:endParaRPr lang="en-US" sz="1600" b="1">
                <a:latin typeface="Arial" panose="020B0604020202020204" pitchFamily="34" charset="0"/>
                <a:cs typeface="Arial" panose="020B0604020202020204" pitchFamily="34" charset="0"/>
              </a:endParaRPr>
            </a:p>
          </p:txBody>
        </p:sp>
        <p:pic>
          <p:nvPicPr>
            <p:cNvPr id="20" name="Graphic 19" descr="Electrician male with solid fill">
              <a:extLst>
                <a:ext uri="{FF2B5EF4-FFF2-40B4-BE49-F238E27FC236}">
                  <a16:creationId xmlns:a16="http://schemas.microsoft.com/office/drawing/2014/main" id="{3D2F6683-46AF-C5EB-46F6-AA91232843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0F05AA3C-B04D-6DB7-41F4-A682913935BB}"/>
              </a:ext>
            </a:extLst>
          </p:cNvPr>
          <p:cNvGrpSpPr/>
          <p:nvPr/>
        </p:nvGrpSpPr>
        <p:grpSpPr>
          <a:xfrm>
            <a:off x="2219326" y="0"/>
            <a:ext cx="7374729" cy="6858000"/>
            <a:chOff x="2219326" y="0"/>
            <a:chExt cx="7374729" cy="6858000"/>
          </a:xfrm>
        </p:grpSpPr>
        <p:sp>
          <p:nvSpPr>
            <p:cNvPr id="6" name="Rectangle: Top Corners Rounded 5">
              <a:extLst>
                <a:ext uri="{FF2B5EF4-FFF2-40B4-BE49-F238E27FC236}">
                  <a16:creationId xmlns:a16="http://schemas.microsoft.com/office/drawing/2014/main" id="{4E9706C9-FEAB-1D3E-8C62-C45786FA38E9}"/>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E23CD0-E4BE-E308-CD0E-125D3EA1E43E}"/>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98E609E8-67A5-AD46-F766-C3F3B32ED5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16035842-36D7-6F48-48FC-2F8121E38128}"/>
              </a:ext>
            </a:extLst>
          </p:cNvPr>
          <p:cNvGrpSpPr/>
          <p:nvPr/>
        </p:nvGrpSpPr>
        <p:grpSpPr>
          <a:xfrm>
            <a:off x="1109664" y="3"/>
            <a:ext cx="5272086" cy="6858000"/>
            <a:chOff x="1109664" y="3"/>
            <a:chExt cx="5272086" cy="6858000"/>
          </a:xfrm>
        </p:grpSpPr>
        <p:sp>
          <p:nvSpPr>
            <p:cNvPr id="5" name="Rectangle: Top Corners Rounded 4">
              <a:extLst>
                <a:ext uri="{FF2B5EF4-FFF2-40B4-BE49-F238E27FC236}">
                  <a16:creationId xmlns:a16="http://schemas.microsoft.com/office/drawing/2014/main" id="{23E55D63-4CDB-C3A9-D96B-E4318A6D8C84}"/>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E81B50A-469F-BAE0-60D1-410070A6CA75}"/>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889318D0-38D8-F943-24F2-763FE15817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79C43339-B55C-D608-1802-89A000C008B4}"/>
              </a:ext>
            </a:extLst>
          </p:cNvPr>
          <p:cNvSpPr/>
          <p:nvPr/>
        </p:nvSpPr>
        <p:spPr>
          <a:xfrm rot="5400000">
            <a:off x="2667001" y="-2667001"/>
            <a:ext cx="6858000" cy="12192001"/>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398D3F3-EDD9-C3F1-502A-8FE188004432}"/>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3" name="Picture 2" descr="A close up of a camera&#10;&#10;AI-generated content may be incorrect.">
            <a:extLst>
              <a:ext uri="{FF2B5EF4-FFF2-40B4-BE49-F238E27FC236}">
                <a16:creationId xmlns:a16="http://schemas.microsoft.com/office/drawing/2014/main" id="{5E6A6CD1-F8B3-8A6B-476A-B7DF121034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1933" y="1886101"/>
            <a:ext cx="4114286" cy="3741202"/>
          </a:xfrm>
          <a:prstGeom prst="rect">
            <a:avLst/>
          </a:prstGeom>
        </p:spPr>
      </p:pic>
      <p:sp>
        <p:nvSpPr>
          <p:cNvPr id="12" name="TextBox 11">
            <a:extLst>
              <a:ext uri="{FF2B5EF4-FFF2-40B4-BE49-F238E27FC236}">
                <a16:creationId xmlns:a16="http://schemas.microsoft.com/office/drawing/2014/main" id="{7F6E3EF8-7348-673C-48B7-74E8E16ACC11}"/>
              </a:ext>
            </a:extLst>
          </p:cNvPr>
          <p:cNvSpPr txBox="1"/>
          <p:nvPr/>
        </p:nvSpPr>
        <p:spPr>
          <a:xfrm>
            <a:off x="6039324" y="1587886"/>
            <a:ext cx="5095461" cy="44208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CA" sz="2400">
                <a:solidFill>
                  <a:schemeClr val="bg1"/>
                </a:solidFill>
              </a:rPr>
              <a:t>100-degree field of view (FOV)</a:t>
            </a:r>
          </a:p>
          <a:p>
            <a:pPr marL="285750" indent="-285750">
              <a:lnSpc>
                <a:spcPct val="200000"/>
              </a:lnSpc>
              <a:buFont typeface="Arial" panose="020B0604020202020204" pitchFamily="34" charset="0"/>
              <a:buChar char="•"/>
            </a:pPr>
            <a:r>
              <a:rPr lang="en-CA" sz="2400">
                <a:solidFill>
                  <a:schemeClr val="bg1"/>
                </a:solidFill>
              </a:rPr>
              <a:t>Compact</a:t>
            </a:r>
          </a:p>
          <a:p>
            <a:pPr marL="285750" indent="-285750">
              <a:lnSpc>
                <a:spcPct val="200000"/>
              </a:lnSpc>
              <a:buFont typeface="Arial" panose="020B0604020202020204" pitchFamily="34" charset="0"/>
              <a:buChar char="•"/>
            </a:pPr>
            <a:r>
              <a:rPr lang="en-CA" sz="2400">
                <a:solidFill>
                  <a:schemeClr val="bg1"/>
                </a:solidFill>
              </a:rPr>
              <a:t>Capable of 30fps at 1280x720p resolution</a:t>
            </a:r>
          </a:p>
          <a:p>
            <a:pPr marL="285750" indent="-285750">
              <a:lnSpc>
                <a:spcPct val="200000"/>
              </a:lnSpc>
              <a:buFont typeface="Arial" panose="020B0604020202020204" pitchFamily="34" charset="0"/>
              <a:buChar char="•"/>
            </a:pPr>
            <a:r>
              <a:rPr lang="en-CA" sz="2400">
                <a:solidFill>
                  <a:schemeClr val="bg1"/>
                </a:solidFill>
              </a:rPr>
              <a:t>Night vision capable with IR CUT filter (IR LED needed)</a:t>
            </a:r>
          </a:p>
        </p:txBody>
      </p:sp>
      <p:pic>
        <p:nvPicPr>
          <p:cNvPr id="2" name="Graphic 1" descr="Security camera with solid fill">
            <a:extLst>
              <a:ext uri="{FF2B5EF4-FFF2-40B4-BE49-F238E27FC236}">
                <a16:creationId xmlns:a16="http://schemas.microsoft.com/office/drawing/2014/main" id="{1145247D-D4A0-6CDC-7BB2-C3DCB86107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54526" y="768879"/>
            <a:ext cx="850928" cy="850928"/>
          </a:xfrm>
          <a:prstGeom prst="rect">
            <a:avLst/>
          </a:prstGeom>
        </p:spPr>
      </p:pic>
      <p:sp>
        <p:nvSpPr>
          <p:cNvPr id="14" name="Rectangle: Top Corners Rounded 13">
            <a:extLst>
              <a:ext uri="{FF2B5EF4-FFF2-40B4-BE49-F238E27FC236}">
                <a16:creationId xmlns:a16="http://schemas.microsoft.com/office/drawing/2014/main" id="{DC45F016-73D5-410D-5FB5-E2212753C05F}"/>
              </a:ext>
            </a:extLst>
          </p:cNvPr>
          <p:cNvSpPr/>
          <p:nvPr/>
        </p:nvSpPr>
        <p:spPr>
          <a:xfrm rot="5400000">
            <a:off x="166891" y="-5167113"/>
            <a:ext cx="6858000" cy="17192218"/>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D68EE33-50CF-651E-90A8-887DEC94003C}"/>
              </a:ext>
            </a:extLst>
          </p:cNvPr>
          <p:cNvSpPr txBox="1"/>
          <p:nvPr/>
        </p:nvSpPr>
        <p:spPr>
          <a:xfrm>
            <a:off x="236344" y="173258"/>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7" name="Graphic 16" descr="Head with gears with solid fill">
            <a:extLst>
              <a:ext uri="{FF2B5EF4-FFF2-40B4-BE49-F238E27FC236}">
                <a16:creationId xmlns:a16="http://schemas.microsoft.com/office/drawing/2014/main" id="{65A1307E-2563-477F-8C61-A671114E45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2365" y="433211"/>
            <a:ext cx="914651" cy="914651"/>
          </a:xfrm>
          <a:prstGeom prst="rect">
            <a:avLst/>
          </a:prstGeom>
        </p:spPr>
      </p:pic>
      <p:sp>
        <p:nvSpPr>
          <p:cNvPr id="29" name="Rectangle: Top Corners Rounded 28">
            <a:extLst>
              <a:ext uri="{FF2B5EF4-FFF2-40B4-BE49-F238E27FC236}">
                <a16:creationId xmlns:a16="http://schemas.microsoft.com/office/drawing/2014/main" id="{5B9F532A-9F87-B59F-E2E5-9EC21137898E}"/>
              </a:ext>
            </a:extLst>
          </p:cNvPr>
          <p:cNvSpPr/>
          <p:nvPr/>
        </p:nvSpPr>
        <p:spPr>
          <a:xfrm rot="5400000">
            <a:off x="-6758362" y="-105161"/>
            <a:ext cx="6858000" cy="7068306"/>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4788471-5B90-1969-8033-C75FD16C278D}"/>
              </a:ext>
            </a:extLst>
          </p:cNvPr>
          <p:cNvSpPr txBox="1"/>
          <p:nvPr/>
        </p:nvSpPr>
        <p:spPr>
          <a:xfrm>
            <a:off x="-4683778" y="433211"/>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31" name="Graphic 30" descr="Move with solid fill">
            <a:extLst>
              <a:ext uri="{FF2B5EF4-FFF2-40B4-BE49-F238E27FC236}">
                <a16:creationId xmlns:a16="http://schemas.microsoft.com/office/drawing/2014/main" id="{B81A4409-CEF8-57A9-E03B-6AD2EBF486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72085" y="2098255"/>
            <a:ext cx="914651" cy="914651"/>
          </a:xfrm>
          <a:prstGeom prst="rect">
            <a:avLst/>
          </a:prstGeom>
        </p:spPr>
      </p:pic>
      <p:pic>
        <p:nvPicPr>
          <p:cNvPr id="37" name="Picture 36" descr="A close-up of a computer chip&#10;&#10;AI-generated content may be incorrect.">
            <a:extLst>
              <a:ext uri="{FF2B5EF4-FFF2-40B4-BE49-F238E27FC236}">
                <a16:creationId xmlns:a16="http://schemas.microsoft.com/office/drawing/2014/main" id="{6B4B5019-0070-42BC-9A92-4EA6D20CF8A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1753" y="3217936"/>
            <a:ext cx="4419682" cy="2947606"/>
          </a:xfrm>
          <a:prstGeom prst="rect">
            <a:avLst/>
          </a:prstGeom>
        </p:spPr>
      </p:pic>
      <p:pic>
        <p:nvPicPr>
          <p:cNvPr id="39" name="Picture 38">
            <a:extLst>
              <a:ext uri="{FF2B5EF4-FFF2-40B4-BE49-F238E27FC236}">
                <a16:creationId xmlns:a16="http://schemas.microsoft.com/office/drawing/2014/main" id="{10E33D36-B1CD-F2EE-E4CB-7E7A4811188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6892" y="467842"/>
            <a:ext cx="2960569" cy="2303930"/>
          </a:xfrm>
          <a:prstGeom prst="rect">
            <a:avLst/>
          </a:prstGeom>
        </p:spPr>
      </p:pic>
      <p:pic>
        <p:nvPicPr>
          <p:cNvPr id="41" name="Picture 40" descr="A close-up of a circuit board&#10;&#10;AI-generated content may be incorrect.">
            <a:extLst>
              <a:ext uri="{FF2B5EF4-FFF2-40B4-BE49-F238E27FC236}">
                <a16:creationId xmlns:a16="http://schemas.microsoft.com/office/drawing/2014/main" id="{FBAB833C-05ED-1803-BF7C-D780309FAF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23503" y="3581395"/>
            <a:ext cx="2714975" cy="2714975"/>
          </a:xfrm>
          <a:prstGeom prst="rect">
            <a:avLst/>
          </a:prstGeom>
        </p:spPr>
      </p:pic>
      <p:sp>
        <p:nvSpPr>
          <p:cNvPr id="13" name="TextBox 12">
            <a:extLst>
              <a:ext uri="{FF2B5EF4-FFF2-40B4-BE49-F238E27FC236}">
                <a16:creationId xmlns:a16="http://schemas.microsoft.com/office/drawing/2014/main" id="{38F76695-6FB2-D17F-65B1-B99182874B67}"/>
              </a:ext>
            </a:extLst>
          </p:cNvPr>
          <p:cNvSpPr txBox="1"/>
          <p:nvPr/>
        </p:nvSpPr>
        <p:spPr>
          <a:xfrm>
            <a:off x="3807028" y="3880278"/>
            <a:ext cx="2666399" cy="1754326"/>
          </a:xfrm>
          <a:prstGeom prst="rect">
            <a:avLst/>
          </a:prstGeom>
          <a:noFill/>
        </p:spPr>
        <p:txBody>
          <a:bodyPr wrap="square" rtlCol="0">
            <a:spAutoFit/>
          </a:bodyPr>
          <a:lstStyle/>
          <a:p>
            <a:pPr marL="285750" indent="-285750">
              <a:buFont typeface="Arial" panose="020B0604020202020204" pitchFamily="34" charset="0"/>
              <a:buChar char="•"/>
            </a:pPr>
            <a:r>
              <a:rPr lang="en-US"/>
              <a:t>Powerful/Fast chipset (2.4Ghz)</a:t>
            </a:r>
          </a:p>
          <a:p>
            <a:pPr marL="285750" indent="-285750">
              <a:buFont typeface="Arial" panose="020B0604020202020204" pitchFamily="34" charset="0"/>
              <a:buChar char="•"/>
            </a:pPr>
            <a:r>
              <a:rPr lang="en-US"/>
              <a:t>Easy to operate and program</a:t>
            </a:r>
          </a:p>
          <a:p>
            <a:pPr marL="285750" indent="-285750">
              <a:buFont typeface="Arial" panose="020B0604020202020204" pitchFamily="34" charset="0"/>
              <a:buChar char="•"/>
            </a:pPr>
            <a:r>
              <a:rPr lang="en-US"/>
              <a:t>Wide array of available connections</a:t>
            </a:r>
          </a:p>
        </p:txBody>
      </p:sp>
      <p:sp>
        <p:nvSpPr>
          <p:cNvPr id="19" name="TextBox 18">
            <a:extLst>
              <a:ext uri="{FF2B5EF4-FFF2-40B4-BE49-F238E27FC236}">
                <a16:creationId xmlns:a16="http://schemas.microsoft.com/office/drawing/2014/main" id="{8C5C374C-71A1-661A-0611-F93CFBA5488F}"/>
              </a:ext>
            </a:extLst>
          </p:cNvPr>
          <p:cNvSpPr txBox="1"/>
          <p:nvPr/>
        </p:nvSpPr>
        <p:spPr>
          <a:xfrm>
            <a:off x="7934637" y="1000049"/>
            <a:ext cx="3341901" cy="1477328"/>
          </a:xfrm>
          <a:prstGeom prst="rect">
            <a:avLst/>
          </a:prstGeom>
          <a:noFill/>
        </p:spPr>
        <p:txBody>
          <a:bodyPr wrap="square" rtlCol="0">
            <a:spAutoFit/>
          </a:bodyPr>
          <a:lstStyle/>
          <a:p>
            <a:pPr marL="285750" indent="-285750">
              <a:buFont typeface="Arial" panose="020B0604020202020204" pitchFamily="34" charset="0"/>
              <a:buChar char="•"/>
            </a:pPr>
            <a:r>
              <a:rPr lang="en-US"/>
              <a:t>Plenty of experience</a:t>
            </a:r>
          </a:p>
          <a:p>
            <a:pPr marL="285750" indent="-285750">
              <a:buFont typeface="Arial" panose="020B0604020202020204" pitchFamily="34" charset="0"/>
              <a:buChar char="•"/>
            </a:pPr>
            <a:r>
              <a:rPr lang="en-US"/>
              <a:t>Great for motors, sensors, deterrents</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21" name="TextBox 20">
            <a:extLst>
              <a:ext uri="{FF2B5EF4-FFF2-40B4-BE49-F238E27FC236}">
                <a16:creationId xmlns:a16="http://schemas.microsoft.com/office/drawing/2014/main" id="{B530A5BF-C889-CEAC-3559-58C773BB311B}"/>
              </a:ext>
            </a:extLst>
          </p:cNvPr>
          <p:cNvSpPr txBox="1"/>
          <p:nvPr/>
        </p:nvSpPr>
        <p:spPr>
          <a:xfrm>
            <a:off x="9031821" y="4542045"/>
            <a:ext cx="3060477" cy="1754326"/>
          </a:xfrm>
          <a:prstGeom prst="rect">
            <a:avLst/>
          </a:prstGeom>
          <a:noFill/>
        </p:spPr>
        <p:txBody>
          <a:bodyPr wrap="square" rtlCol="0">
            <a:spAutoFit/>
          </a:bodyPr>
          <a:lstStyle/>
          <a:p>
            <a:pPr marL="285750" indent="-285750">
              <a:buFont typeface="Arial" panose="020B0604020202020204" pitchFamily="34" charset="0"/>
              <a:buChar char="•"/>
            </a:pPr>
            <a:r>
              <a:rPr lang="en-US"/>
              <a:t>Available in backroom</a:t>
            </a:r>
          </a:p>
          <a:p>
            <a:pPr marL="285750" indent="-285750">
              <a:buFont typeface="Arial" panose="020B0604020202020204" pitchFamily="34" charset="0"/>
              <a:buChar char="•"/>
            </a:pPr>
            <a:r>
              <a:rPr lang="en-US"/>
              <a:t>Can handle high currents (over 1.5A)</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22" name="TextBox 21">
            <a:extLst>
              <a:ext uri="{FF2B5EF4-FFF2-40B4-BE49-F238E27FC236}">
                <a16:creationId xmlns:a16="http://schemas.microsoft.com/office/drawing/2014/main" id="{68884621-4F80-C599-8E40-DF0526DC6208}"/>
              </a:ext>
            </a:extLst>
          </p:cNvPr>
          <p:cNvSpPr txBox="1"/>
          <p:nvPr/>
        </p:nvSpPr>
        <p:spPr>
          <a:xfrm>
            <a:off x="1706509" y="2952522"/>
            <a:ext cx="1698028"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Raspberry Pi</a:t>
            </a:r>
          </a:p>
        </p:txBody>
      </p:sp>
      <p:sp>
        <p:nvSpPr>
          <p:cNvPr id="23" name="TextBox 22">
            <a:extLst>
              <a:ext uri="{FF2B5EF4-FFF2-40B4-BE49-F238E27FC236}">
                <a16:creationId xmlns:a16="http://schemas.microsoft.com/office/drawing/2014/main" id="{97EFF164-FA92-A1F1-EE60-5BB87AF44C06}"/>
              </a:ext>
            </a:extLst>
          </p:cNvPr>
          <p:cNvSpPr txBox="1"/>
          <p:nvPr/>
        </p:nvSpPr>
        <p:spPr>
          <a:xfrm>
            <a:off x="5923257" y="40548"/>
            <a:ext cx="1200491"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Arduino</a:t>
            </a:r>
          </a:p>
        </p:txBody>
      </p:sp>
      <p:sp>
        <p:nvSpPr>
          <p:cNvPr id="24" name="TextBox 23">
            <a:extLst>
              <a:ext uri="{FF2B5EF4-FFF2-40B4-BE49-F238E27FC236}">
                <a16:creationId xmlns:a16="http://schemas.microsoft.com/office/drawing/2014/main" id="{4EB41B63-4C06-DAE7-BCAB-B735FF1C8EF9}"/>
              </a:ext>
            </a:extLst>
          </p:cNvPr>
          <p:cNvSpPr txBox="1"/>
          <p:nvPr/>
        </p:nvSpPr>
        <p:spPr>
          <a:xfrm>
            <a:off x="6826366" y="3412755"/>
            <a:ext cx="2779221" cy="369332"/>
          </a:xfrm>
          <a:prstGeom prst="rect">
            <a:avLst/>
          </a:prstGeom>
          <a:noFill/>
        </p:spPr>
        <p:txBody>
          <a:bodyPr wrap="square" rtlCol="0">
            <a:spAutoFit/>
          </a:bodyPr>
          <a:lstStyle/>
          <a:p>
            <a:r>
              <a:rPr lang="en-US" b="1">
                <a:solidFill>
                  <a:schemeClr val="bg1"/>
                </a:solidFill>
                <a:latin typeface="Arial" panose="020B0604020202020204" pitchFamily="34" charset="0"/>
                <a:cs typeface="Arial" panose="020B0604020202020204" pitchFamily="34" charset="0"/>
              </a:rPr>
              <a:t>Motor Control Module</a:t>
            </a:r>
          </a:p>
        </p:txBody>
      </p:sp>
    </p:spTree>
    <p:extLst>
      <p:ext uri="{BB962C8B-B14F-4D97-AF65-F5344CB8AC3E}">
        <p14:creationId xmlns:p14="http://schemas.microsoft.com/office/powerpoint/2010/main" val="279675582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73696D4-00E0-9A70-0C31-DFFBA6582964}"/>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34ECE8C6-0DA2-BF2A-0F17-540701CE8306}"/>
              </a:ext>
            </a:extLst>
          </p:cNvPr>
          <p:cNvGrpSpPr/>
          <p:nvPr/>
        </p:nvGrpSpPr>
        <p:grpSpPr>
          <a:xfrm>
            <a:off x="3328990" y="0"/>
            <a:ext cx="9126137" cy="6858000"/>
            <a:chOff x="3328990" y="0"/>
            <a:chExt cx="9126137" cy="6858000"/>
          </a:xfrm>
        </p:grpSpPr>
        <p:sp>
          <p:nvSpPr>
            <p:cNvPr id="7" name="Rectangle: Top Corners Rounded 6">
              <a:extLst>
                <a:ext uri="{FF2B5EF4-FFF2-40B4-BE49-F238E27FC236}">
                  <a16:creationId xmlns:a16="http://schemas.microsoft.com/office/drawing/2014/main" id="{E0C5A880-FC92-865E-D5B8-7F4BD5BB6E03}"/>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860EB16-B0EA-22DB-BEEF-867B0D222649}"/>
                </a:ext>
              </a:extLst>
            </p:cNvPr>
            <p:cNvSpPr txBox="1"/>
            <p:nvPr/>
          </p:nvSpPr>
          <p:spPr>
            <a:xfrm>
              <a:off x="9330928" y="804385"/>
              <a:ext cx="3124199" cy="1446550"/>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LIFE SUPPORT</a:t>
              </a:r>
              <a:endParaRPr lang="en-US" sz="1600" b="1">
                <a:latin typeface="Arial" panose="020B0604020202020204" pitchFamily="34" charset="0"/>
                <a:cs typeface="Arial" panose="020B0604020202020204" pitchFamily="34" charset="0"/>
              </a:endParaRPr>
            </a:p>
          </p:txBody>
        </p:sp>
        <p:pic>
          <p:nvPicPr>
            <p:cNvPr id="20" name="Graphic 19" descr="Electrician male with solid fill">
              <a:extLst>
                <a:ext uri="{FF2B5EF4-FFF2-40B4-BE49-F238E27FC236}">
                  <a16:creationId xmlns:a16="http://schemas.microsoft.com/office/drawing/2014/main" id="{15AC767A-9927-E941-DA1B-775B84F563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63C588C9-0CF0-D42D-0ABB-A1D94D48640A}"/>
              </a:ext>
            </a:extLst>
          </p:cNvPr>
          <p:cNvGrpSpPr/>
          <p:nvPr/>
        </p:nvGrpSpPr>
        <p:grpSpPr>
          <a:xfrm>
            <a:off x="2219326" y="0"/>
            <a:ext cx="7374729" cy="6858000"/>
            <a:chOff x="2219326" y="0"/>
            <a:chExt cx="7374729" cy="6858000"/>
          </a:xfrm>
        </p:grpSpPr>
        <p:sp>
          <p:nvSpPr>
            <p:cNvPr id="6" name="Rectangle: Top Corners Rounded 5">
              <a:extLst>
                <a:ext uri="{FF2B5EF4-FFF2-40B4-BE49-F238E27FC236}">
                  <a16:creationId xmlns:a16="http://schemas.microsoft.com/office/drawing/2014/main" id="{6E8A7E83-4E59-2CEC-E655-FC782C2B6831}"/>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B3CA200-FF92-BB8C-D33C-7461BB680BD6}"/>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9ECC013D-B8B2-E089-4737-13ADA557D9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53E72714-3B54-3E56-558B-A3EE6DC2532E}"/>
              </a:ext>
            </a:extLst>
          </p:cNvPr>
          <p:cNvGrpSpPr/>
          <p:nvPr/>
        </p:nvGrpSpPr>
        <p:grpSpPr>
          <a:xfrm>
            <a:off x="1109664" y="3"/>
            <a:ext cx="5272086" cy="6858000"/>
            <a:chOff x="1109664" y="3"/>
            <a:chExt cx="5272086" cy="6858000"/>
          </a:xfrm>
        </p:grpSpPr>
        <p:sp>
          <p:nvSpPr>
            <p:cNvPr id="5" name="Rectangle: Top Corners Rounded 4">
              <a:extLst>
                <a:ext uri="{FF2B5EF4-FFF2-40B4-BE49-F238E27FC236}">
                  <a16:creationId xmlns:a16="http://schemas.microsoft.com/office/drawing/2014/main" id="{32E38641-CC0B-F110-136A-1B18F846655D}"/>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B20F91A-1DDC-1373-69D9-8C67C0549804}"/>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62F9F95B-C264-FCA5-BE34-CA747F8A05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3A129A21-A429-CE5E-6DA4-3B3227AEE704}"/>
              </a:ext>
            </a:extLst>
          </p:cNvPr>
          <p:cNvSpPr/>
          <p:nvPr/>
        </p:nvSpPr>
        <p:spPr>
          <a:xfrm rot="5400000">
            <a:off x="2667001" y="-2667001"/>
            <a:ext cx="6858000" cy="12192001"/>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026CA9-8680-C3C9-537E-D9BEEDB43E2A}"/>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3" name="Picture 2" descr="A close up of a camera&#10;&#10;AI-generated content may be incorrect.">
            <a:extLst>
              <a:ext uri="{FF2B5EF4-FFF2-40B4-BE49-F238E27FC236}">
                <a16:creationId xmlns:a16="http://schemas.microsoft.com/office/drawing/2014/main" id="{EAF7726D-CB38-7F59-F696-D26B9103B0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933" y="1886101"/>
            <a:ext cx="4114286" cy="3741202"/>
          </a:xfrm>
          <a:prstGeom prst="rect">
            <a:avLst/>
          </a:prstGeom>
        </p:spPr>
      </p:pic>
      <p:sp>
        <p:nvSpPr>
          <p:cNvPr id="12" name="TextBox 11">
            <a:extLst>
              <a:ext uri="{FF2B5EF4-FFF2-40B4-BE49-F238E27FC236}">
                <a16:creationId xmlns:a16="http://schemas.microsoft.com/office/drawing/2014/main" id="{A1BD0312-01CE-4D51-2E22-274685319711}"/>
              </a:ext>
            </a:extLst>
          </p:cNvPr>
          <p:cNvSpPr txBox="1"/>
          <p:nvPr/>
        </p:nvSpPr>
        <p:spPr>
          <a:xfrm>
            <a:off x="6039324" y="1587886"/>
            <a:ext cx="5095461" cy="44208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CA" sz="2400">
                <a:solidFill>
                  <a:schemeClr val="bg1"/>
                </a:solidFill>
              </a:rPr>
              <a:t>100-degree field of view (FOV)</a:t>
            </a:r>
          </a:p>
          <a:p>
            <a:pPr marL="285750" indent="-285750">
              <a:lnSpc>
                <a:spcPct val="200000"/>
              </a:lnSpc>
              <a:buFont typeface="Arial" panose="020B0604020202020204" pitchFamily="34" charset="0"/>
              <a:buChar char="•"/>
            </a:pPr>
            <a:r>
              <a:rPr lang="en-CA" sz="2400">
                <a:solidFill>
                  <a:schemeClr val="bg1"/>
                </a:solidFill>
              </a:rPr>
              <a:t>Compact</a:t>
            </a:r>
          </a:p>
          <a:p>
            <a:pPr marL="285750" indent="-285750">
              <a:lnSpc>
                <a:spcPct val="200000"/>
              </a:lnSpc>
              <a:buFont typeface="Arial" panose="020B0604020202020204" pitchFamily="34" charset="0"/>
              <a:buChar char="•"/>
            </a:pPr>
            <a:r>
              <a:rPr lang="en-CA" sz="2400">
                <a:solidFill>
                  <a:schemeClr val="bg1"/>
                </a:solidFill>
              </a:rPr>
              <a:t>Capable of 30fps at 1280x720p resolution</a:t>
            </a:r>
          </a:p>
          <a:p>
            <a:pPr marL="285750" indent="-285750">
              <a:lnSpc>
                <a:spcPct val="200000"/>
              </a:lnSpc>
              <a:buFont typeface="Arial" panose="020B0604020202020204" pitchFamily="34" charset="0"/>
              <a:buChar char="•"/>
            </a:pPr>
            <a:r>
              <a:rPr lang="en-CA" sz="2400">
                <a:solidFill>
                  <a:schemeClr val="bg1"/>
                </a:solidFill>
              </a:rPr>
              <a:t>Night vision capable with IR CUT filter (IR LED needed)</a:t>
            </a:r>
          </a:p>
        </p:txBody>
      </p:sp>
      <p:pic>
        <p:nvPicPr>
          <p:cNvPr id="2" name="Graphic 1" descr="Security camera with solid fill">
            <a:extLst>
              <a:ext uri="{FF2B5EF4-FFF2-40B4-BE49-F238E27FC236}">
                <a16:creationId xmlns:a16="http://schemas.microsoft.com/office/drawing/2014/main" id="{88074F79-B19B-0ECD-67A7-E942EE7A850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54526" y="768879"/>
            <a:ext cx="850928" cy="850928"/>
          </a:xfrm>
          <a:prstGeom prst="rect">
            <a:avLst/>
          </a:prstGeom>
        </p:spPr>
      </p:pic>
      <p:sp>
        <p:nvSpPr>
          <p:cNvPr id="14" name="Rectangle: Top Corners Rounded 13">
            <a:extLst>
              <a:ext uri="{FF2B5EF4-FFF2-40B4-BE49-F238E27FC236}">
                <a16:creationId xmlns:a16="http://schemas.microsoft.com/office/drawing/2014/main" id="{808C1A18-43B9-2C87-9020-0772F9C88F63}"/>
              </a:ext>
            </a:extLst>
          </p:cNvPr>
          <p:cNvSpPr/>
          <p:nvPr/>
        </p:nvSpPr>
        <p:spPr>
          <a:xfrm rot="5400000">
            <a:off x="166891" y="-5167109"/>
            <a:ext cx="6858000" cy="17192218"/>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57534AF-0DBE-BA4E-B042-C2B4FD49F25A}"/>
              </a:ext>
            </a:extLst>
          </p:cNvPr>
          <p:cNvSpPr txBox="1"/>
          <p:nvPr/>
        </p:nvSpPr>
        <p:spPr>
          <a:xfrm>
            <a:off x="236344" y="173258"/>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7" name="Graphic 16" descr="Head with gears with solid fill">
            <a:extLst>
              <a:ext uri="{FF2B5EF4-FFF2-40B4-BE49-F238E27FC236}">
                <a16:creationId xmlns:a16="http://schemas.microsoft.com/office/drawing/2014/main" id="{6B976038-0845-9ACF-810F-B280002B8FD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2365" y="433211"/>
            <a:ext cx="914651" cy="914651"/>
          </a:xfrm>
          <a:prstGeom prst="rect">
            <a:avLst/>
          </a:prstGeom>
        </p:spPr>
      </p:pic>
      <p:sp>
        <p:nvSpPr>
          <p:cNvPr id="19" name="Rectangle: Top Corners Rounded 18">
            <a:extLst>
              <a:ext uri="{FF2B5EF4-FFF2-40B4-BE49-F238E27FC236}">
                <a16:creationId xmlns:a16="http://schemas.microsoft.com/office/drawing/2014/main" id="{0CA38390-9606-EDFD-C370-C459C5B1F58B}"/>
              </a:ext>
            </a:extLst>
          </p:cNvPr>
          <p:cNvSpPr/>
          <p:nvPr/>
        </p:nvSpPr>
        <p:spPr>
          <a:xfrm rot="5400000">
            <a:off x="-764757" y="-6098767"/>
            <a:ext cx="6858000" cy="1905551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CEBFA3D-D220-0D8B-8DCB-A83DA856F0E4}"/>
              </a:ext>
            </a:extLst>
          </p:cNvPr>
          <p:cNvSpPr txBox="1"/>
          <p:nvPr/>
        </p:nvSpPr>
        <p:spPr>
          <a:xfrm>
            <a:off x="559388" y="550977"/>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22" name="Graphic 21" descr="Move with solid fill">
            <a:extLst>
              <a:ext uri="{FF2B5EF4-FFF2-40B4-BE49-F238E27FC236}">
                <a16:creationId xmlns:a16="http://schemas.microsoft.com/office/drawing/2014/main" id="{97CA824A-1763-4767-178E-63EBEAC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1794" y="493753"/>
            <a:ext cx="914651" cy="914651"/>
          </a:xfrm>
          <a:prstGeom prst="rect">
            <a:avLst/>
          </a:prstGeom>
        </p:spPr>
      </p:pic>
      <p:sp>
        <p:nvSpPr>
          <p:cNvPr id="24" name="Rectangle: Top Corners Rounded 23">
            <a:extLst>
              <a:ext uri="{FF2B5EF4-FFF2-40B4-BE49-F238E27FC236}">
                <a16:creationId xmlns:a16="http://schemas.microsoft.com/office/drawing/2014/main" id="{48E836C9-E93E-CD56-D909-11BF5FB8BF45}"/>
              </a:ext>
            </a:extLst>
          </p:cNvPr>
          <p:cNvSpPr/>
          <p:nvPr/>
        </p:nvSpPr>
        <p:spPr>
          <a:xfrm rot="5400000">
            <a:off x="-7691961" y="-967144"/>
            <a:ext cx="6858000" cy="8792252"/>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C4A4BDF-1740-B674-7B63-60A7678425C8}"/>
              </a:ext>
            </a:extLst>
          </p:cNvPr>
          <p:cNvSpPr txBox="1"/>
          <p:nvPr/>
        </p:nvSpPr>
        <p:spPr>
          <a:xfrm>
            <a:off x="-2923722" y="804385"/>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a:t>
            </a:r>
            <a:endParaRPr lang="en-US" sz="1600" b="1">
              <a:latin typeface="Arial" panose="020B0604020202020204" pitchFamily="34" charset="0"/>
              <a:cs typeface="Arial" panose="020B0604020202020204" pitchFamily="34" charset="0"/>
            </a:endParaRPr>
          </a:p>
        </p:txBody>
      </p:sp>
      <p:pic>
        <p:nvPicPr>
          <p:cNvPr id="29" name="Graphic 28" descr="Electrician male with solid fill">
            <a:extLst>
              <a:ext uri="{FF2B5EF4-FFF2-40B4-BE49-F238E27FC236}">
                <a16:creationId xmlns:a16="http://schemas.microsoft.com/office/drawing/2014/main" id="{B4FDFD02-9631-FA86-F54F-4D727AF22A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68488" y="2735467"/>
            <a:ext cx="1148433" cy="1148433"/>
          </a:xfrm>
          <a:prstGeom prst="rect">
            <a:avLst/>
          </a:prstGeom>
        </p:spPr>
      </p:pic>
      <p:pic>
        <p:nvPicPr>
          <p:cNvPr id="33" name="Picture 32" descr="A small black and silver machine&#10;&#10;AI-generated content may be incorrect.">
            <a:extLst>
              <a:ext uri="{FF2B5EF4-FFF2-40B4-BE49-F238E27FC236}">
                <a16:creationId xmlns:a16="http://schemas.microsoft.com/office/drawing/2014/main" id="{5488B1C3-FC5B-4DF2-F5DC-17EBDE93DEC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1482" y="2733870"/>
            <a:ext cx="3180012" cy="3180012"/>
          </a:xfrm>
          <a:prstGeom prst="rect">
            <a:avLst/>
          </a:prstGeom>
        </p:spPr>
      </p:pic>
      <p:pic>
        <p:nvPicPr>
          <p:cNvPr id="35" name="Picture 34">
            <a:extLst>
              <a:ext uri="{FF2B5EF4-FFF2-40B4-BE49-F238E27FC236}">
                <a16:creationId xmlns:a16="http://schemas.microsoft.com/office/drawing/2014/main" id="{3743DAC6-CC98-1FBD-7983-1E290A0474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1782" y="1686910"/>
            <a:ext cx="4010103" cy="2886467"/>
          </a:xfrm>
          <a:prstGeom prst="rect">
            <a:avLst/>
          </a:prstGeom>
        </p:spPr>
      </p:pic>
      <p:sp>
        <p:nvSpPr>
          <p:cNvPr id="36" name="TextBox 35">
            <a:extLst>
              <a:ext uri="{FF2B5EF4-FFF2-40B4-BE49-F238E27FC236}">
                <a16:creationId xmlns:a16="http://schemas.microsoft.com/office/drawing/2014/main" id="{14F16657-6103-6661-D460-32B6F80782C1}"/>
              </a:ext>
            </a:extLst>
          </p:cNvPr>
          <p:cNvSpPr txBox="1"/>
          <p:nvPr/>
        </p:nvSpPr>
        <p:spPr>
          <a:xfrm>
            <a:off x="4281494" y="3249933"/>
            <a:ext cx="1716694" cy="1759224"/>
          </a:xfrm>
          <a:prstGeom prst="rect">
            <a:avLst/>
          </a:prstGeom>
          <a:noFill/>
        </p:spPr>
        <p:txBody>
          <a:bodyPr wrap="square" rtlCol="0">
            <a:spAutoFit/>
          </a:bodyPr>
          <a:lstStyle/>
          <a:p>
            <a:endParaRPr lang="en-US"/>
          </a:p>
        </p:txBody>
      </p:sp>
      <p:sp>
        <p:nvSpPr>
          <p:cNvPr id="37" name="TextBox 36">
            <a:extLst>
              <a:ext uri="{FF2B5EF4-FFF2-40B4-BE49-F238E27FC236}">
                <a16:creationId xmlns:a16="http://schemas.microsoft.com/office/drawing/2014/main" id="{73EE07F3-18B3-831C-CDCE-2D53FE62629D}"/>
              </a:ext>
            </a:extLst>
          </p:cNvPr>
          <p:cNvSpPr txBox="1"/>
          <p:nvPr/>
        </p:nvSpPr>
        <p:spPr>
          <a:xfrm>
            <a:off x="4153515" y="3756702"/>
            <a:ext cx="2819647"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speed (1200rpm)</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Precise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Cheap(er)</a:t>
            </a:r>
          </a:p>
        </p:txBody>
      </p:sp>
      <p:sp>
        <p:nvSpPr>
          <p:cNvPr id="38" name="TextBox 37">
            <a:extLst>
              <a:ext uri="{FF2B5EF4-FFF2-40B4-BE49-F238E27FC236}">
                <a16:creationId xmlns:a16="http://schemas.microsoft.com/office/drawing/2014/main" id="{43FA25D1-38BD-6ADC-18C9-0F153D1074CD}"/>
              </a:ext>
            </a:extLst>
          </p:cNvPr>
          <p:cNvSpPr txBox="1"/>
          <p:nvPr/>
        </p:nvSpPr>
        <p:spPr>
          <a:xfrm>
            <a:off x="7876325" y="4623782"/>
            <a:ext cx="3172332"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Sacrificing speed for higher torque</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Can turn more weight</a:t>
            </a:r>
          </a:p>
        </p:txBody>
      </p:sp>
      <p:sp>
        <p:nvSpPr>
          <p:cNvPr id="13" name="TextBox 12">
            <a:extLst>
              <a:ext uri="{FF2B5EF4-FFF2-40B4-BE49-F238E27FC236}">
                <a16:creationId xmlns:a16="http://schemas.microsoft.com/office/drawing/2014/main" id="{64536C6A-B5D2-A381-72FF-7565A2C4A380}"/>
              </a:ext>
            </a:extLst>
          </p:cNvPr>
          <p:cNvSpPr txBox="1"/>
          <p:nvPr/>
        </p:nvSpPr>
        <p:spPr>
          <a:xfrm>
            <a:off x="1904984" y="2457611"/>
            <a:ext cx="1934189" cy="646331"/>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NEMA 17 Stepper Motor</a:t>
            </a:r>
          </a:p>
        </p:txBody>
      </p:sp>
      <p:sp>
        <p:nvSpPr>
          <p:cNvPr id="23" name="TextBox 22">
            <a:extLst>
              <a:ext uri="{FF2B5EF4-FFF2-40B4-BE49-F238E27FC236}">
                <a16:creationId xmlns:a16="http://schemas.microsoft.com/office/drawing/2014/main" id="{C7BCFDAF-8A28-9A51-787A-2AEC1E20AE61}"/>
              </a:ext>
            </a:extLst>
          </p:cNvPr>
          <p:cNvSpPr txBox="1"/>
          <p:nvPr/>
        </p:nvSpPr>
        <p:spPr>
          <a:xfrm>
            <a:off x="8399701" y="1267173"/>
            <a:ext cx="1934189"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10:1 Gears</a:t>
            </a:r>
          </a:p>
        </p:txBody>
      </p:sp>
    </p:spTree>
    <p:extLst>
      <p:ext uri="{BB962C8B-B14F-4D97-AF65-F5344CB8AC3E}">
        <p14:creationId xmlns:p14="http://schemas.microsoft.com/office/powerpoint/2010/main" val="26959490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8329047-0D2A-341F-FD7D-B7623E79A16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B225E4B1-3D22-C30B-061A-4B13C5F6DECA}"/>
              </a:ext>
            </a:extLst>
          </p:cNvPr>
          <p:cNvGrpSpPr/>
          <p:nvPr/>
        </p:nvGrpSpPr>
        <p:grpSpPr>
          <a:xfrm>
            <a:off x="3328990" y="0"/>
            <a:ext cx="9126137" cy="6858000"/>
            <a:chOff x="3328990" y="0"/>
            <a:chExt cx="9126137" cy="6858000"/>
          </a:xfrm>
        </p:grpSpPr>
        <p:sp>
          <p:nvSpPr>
            <p:cNvPr id="7" name="Rectangle: Top Corners Rounded 6">
              <a:extLst>
                <a:ext uri="{FF2B5EF4-FFF2-40B4-BE49-F238E27FC236}">
                  <a16:creationId xmlns:a16="http://schemas.microsoft.com/office/drawing/2014/main" id="{CBF41DF1-6BC3-A473-94CB-5F2DF0E4AADD}"/>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9829E93-1C88-DAF2-BE52-69163985435D}"/>
                </a:ext>
              </a:extLst>
            </p:cNvPr>
            <p:cNvSpPr txBox="1"/>
            <p:nvPr/>
          </p:nvSpPr>
          <p:spPr>
            <a:xfrm>
              <a:off x="9330928" y="804385"/>
              <a:ext cx="3124199" cy="1446550"/>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LIFE SUPPORT</a:t>
              </a:r>
              <a:endParaRPr lang="en-US" sz="1600" b="1">
                <a:latin typeface="Arial" panose="020B0604020202020204" pitchFamily="34" charset="0"/>
                <a:cs typeface="Arial" panose="020B0604020202020204" pitchFamily="34" charset="0"/>
              </a:endParaRPr>
            </a:p>
          </p:txBody>
        </p:sp>
        <p:pic>
          <p:nvPicPr>
            <p:cNvPr id="20" name="Graphic 19" descr="Electrician male with solid fill">
              <a:extLst>
                <a:ext uri="{FF2B5EF4-FFF2-40B4-BE49-F238E27FC236}">
                  <a16:creationId xmlns:a16="http://schemas.microsoft.com/office/drawing/2014/main" id="{88490DAB-009F-1F91-DBA2-71B9E50F41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DFBD5C3D-84E8-252F-5A49-971D2A599BA4}"/>
              </a:ext>
            </a:extLst>
          </p:cNvPr>
          <p:cNvGrpSpPr/>
          <p:nvPr/>
        </p:nvGrpSpPr>
        <p:grpSpPr>
          <a:xfrm>
            <a:off x="2219326" y="0"/>
            <a:ext cx="7374729" cy="6858000"/>
            <a:chOff x="2219326" y="0"/>
            <a:chExt cx="7374729" cy="6858000"/>
          </a:xfrm>
        </p:grpSpPr>
        <p:sp>
          <p:nvSpPr>
            <p:cNvPr id="6" name="Rectangle: Top Corners Rounded 5">
              <a:extLst>
                <a:ext uri="{FF2B5EF4-FFF2-40B4-BE49-F238E27FC236}">
                  <a16:creationId xmlns:a16="http://schemas.microsoft.com/office/drawing/2014/main" id="{F3F471DE-7A59-457F-67D5-5DE1411831E3}"/>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428A93B-BD18-0B87-B066-AB291F7EC204}"/>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BB9B54D9-C965-99FD-6911-CB97EA34F2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7982C522-3654-5BB3-BA0E-655D9D5D99AE}"/>
              </a:ext>
            </a:extLst>
          </p:cNvPr>
          <p:cNvGrpSpPr/>
          <p:nvPr/>
        </p:nvGrpSpPr>
        <p:grpSpPr>
          <a:xfrm>
            <a:off x="1109664" y="3"/>
            <a:ext cx="5272086" cy="6858000"/>
            <a:chOff x="1109664" y="3"/>
            <a:chExt cx="5272086" cy="6858000"/>
          </a:xfrm>
        </p:grpSpPr>
        <p:sp>
          <p:nvSpPr>
            <p:cNvPr id="5" name="Rectangle: Top Corners Rounded 4">
              <a:extLst>
                <a:ext uri="{FF2B5EF4-FFF2-40B4-BE49-F238E27FC236}">
                  <a16:creationId xmlns:a16="http://schemas.microsoft.com/office/drawing/2014/main" id="{2EC84710-459B-5E58-1B3D-E375D025DDED}"/>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1E7A510-655B-5E72-A4DB-53ECD7DF077C}"/>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129432C2-8FB5-904A-D8E4-50A12621F1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F2B32958-3990-2C24-02F7-5F71C45921C8}"/>
              </a:ext>
            </a:extLst>
          </p:cNvPr>
          <p:cNvSpPr/>
          <p:nvPr/>
        </p:nvSpPr>
        <p:spPr>
          <a:xfrm rot="5400000">
            <a:off x="2667001" y="-2667001"/>
            <a:ext cx="6858000" cy="12192001"/>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36A409C-7894-CC93-C4AC-A5820D9E4D04}"/>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3" name="Picture 2" descr="A close up of a camera&#10;&#10;AI-generated content may be incorrect.">
            <a:extLst>
              <a:ext uri="{FF2B5EF4-FFF2-40B4-BE49-F238E27FC236}">
                <a16:creationId xmlns:a16="http://schemas.microsoft.com/office/drawing/2014/main" id="{C3729771-C4B3-3528-DE71-FB2D4DCAAD8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933" y="1886101"/>
            <a:ext cx="4114286" cy="3741202"/>
          </a:xfrm>
          <a:prstGeom prst="rect">
            <a:avLst/>
          </a:prstGeom>
        </p:spPr>
      </p:pic>
      <p:sp>
        <p:nvSpPr>
          <p:cNvPr id="12" name="TextBox 11">
            <a:extLst>
              <a:ext uri="{FF2B5EF4-FFF2-40B4-BE49-F238E27FC236}">
                <a16:creationId xmlns:a16="http://schemas.microsoft.com/office/drawing/2014/main" id="{497D7A9C-61D6-F0CF-FAD2-E8D714140AD2}"/>
              </a:ext>
            </a:extLst>
          </p:cNvPr>
          <p:cNvSpPr txBox="1"/>
          <p:nvPr/>
        </p:nvSpPr>
        <p:spPr>
          <a:xfrm>
            <a:off x="6039324" y="1587886"/>
            <a:ext cx="5095461" cy="44208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CA" sz="2400">
                <a:solidFill>
                  <a:schemeClr val="bg1"/>
                </a:solidFill>
              </a:rPr>
              <a:t>100-degree field of view (FOV)</a:t>
            </a:r>
          </a:p>
          <a:p>
            <a:pPr marL="285750" indent="-285750">
              <a:lnSpc>
                <a:spcPct val="200000"/>
              </a:lnSpc>
              <a:buFont typeface="Arial" panose="020B0604020202020204" pitchFamily="34" charset="0"/>
              <a:buChar char="•"/>
            </a:pPr>
            <a:r>
              <a:rPr lang="en-CA" sz="2400">
                <a:solidFill>
                  <a:schemeClr val="bg1"/>
                </a:solidFill>
              </a:rPr>
              <a:t>Compact</a:t>
            </a:r>
          </a:p>
          <a:p>
            <a:pPr marL="285750" indent="-285750">
              <a:lnSpc>
                <a:spcPct val="200000"/>
              </a:lnSpc>
              <a:buFont typeface="Arial" panose="020B0604020202020204" pitchFamily="34" charset="0"/>
              <a:buChar char="•"/>
            </a:pPr>
            <a:r>
              <a:rPr lang="en-CA" sz="2400">
                <a:solidFill>
                  <a:schemeClr val="bg1"/>
                </a:solidFill>
              </a:rPr>
              <a:t>Capable of 30fps at 1280x720p resolution</a:t>
            </a:r>
          </a:p>
          <a:p>
            <a:pPr marL="285750" indent="-285750">
              <a:lnSpc>
                <a:spcPct val="200000"/>
              </a:lnSpc>
              <a:buFont typeface="Arial" panose="020B0604020202020204" pitchFamily="34" charset="0"/>
              <a:buChar char="•"/>
            </a:pPr>
            <a:r>
              <a:rPr lang="en-CA" sz="2400">
                <a:solidFill>
                  <a:schemeClr val="bg1"/>
                </a:solidFill>
              </a:rPr>
              <a:t>Night vision capable with IR CUT filter (IR LED needed)</a:t>
            </a:r>
          </a:p>
        </p:txBody>
      </p:sp>
      <p:pic>
        <p:nvPicPr>
          <p:cNvPr id="2" name="Graphic 1" descr="Security camera with solid fill">
            <a:extLst>
              <a:ext uri="{FF2B5EF4-FFF2-40B4-BE49-F238E27FC236}">
                <a16:creationId xmlns:a16="http://schemas.microsoft.com/office/drawing/2014/main" id="{473AF6CB-F15A-523C-74EB-9F73D15510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54526" y="768879"/>
            <a:ext cx="850928" cy="850928"/>
          </a:xfrm>
          <a:prstGeom prst="rect">
            <a:avLst/>
          </a:prstGeom>
        </p:spPr>
      </p:pic>
      <p:sp>
        <p:nvSpPr>
          <p:cNvPr id="14" name="Rectangle: Top Corners Rounded 13">
            <a:extLst>
              <a:ext uri="{FF2B5EF4-FFF2-40B4-BE49-F238E27FC236}">
                <a16:creationId xmlns:a16="http://schemas.microsoft.com/office/drawing/2014/main" id="{2BBC3247-4867-BF1B-184E-22629BFF75FD}"/>
              </a:ext>
            </a:extLst>
          </p:cNvPr>
          <p:cNvSpPr/>
          <p:nvPr/>
        </p:nvSpPr>
        <p:spPr>
          <a:xfrm rot="5400000">
            <a:off x="166891" y="-5167109"/>
            <a:ext cx="6858000" cy="17192218"/>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7F97FF3-1F4C-DE8C-EE8B-9DA73D13263B}"/>
              </a:ext>
            </a:extLst>
          </p:cNvPr>
          <p:cNvSpPr txBox="1"/>
          <p:nvPr/>
        </p:nvSpPr>
        <p:spPr>
          <a:xfrm>
            <a:off x="236344" y="173258"/>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7" name="Graphic 16" descr="Head with gears with solid fill">
            <a:extLst>
              <a:ext uri="{FF2B5EF4-FFF2-40B4-BE49-F238E27FC236}">
                <a16:creationId xmlns:a16="http://schemas.microsoft.com/office/drawing/2014/main" id="{2AE59E51-7EE3-6663-4698-EB9C32E2A8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2365" y="433211"/>
            <a:ext cx="914651" cy="914651"/>
          </a:xfrm>
          <a:prstGeom prst="rect">
            <a:avLst/>
          </a:prstGeom>
        </p:spPr>
      </p:pic>
      <p:sp>
        <p:nvSpPr>
          <p:cNvPr id="19" name="Rectangle: Top Corners Rounded 18">
            <a:extLst>
              <a:ext uri="{FF2B5EF4-FFF2-40B4-BE49-F238E27FC236}">
                <a16:creationId xmlns:a16="http://schemas.microsoft.com/office/drawing/2014/main" id="{7D22520E-8310-703D-E6AE-0CAB9037A285}"/>
              </a:ext>
            </a:extLst>
          </p:cNvPr>
          <p:cNvSpPr/>
          <p:nvPr/>
        </p:nvSpPr>
        <p:spPr>
          <a:xfrm rot="5400000">
            <a:off x="-764757" y="-6098767"/>
            <a:ext cx="6858000" cy="1905551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264D412-828B-9750-6DFB-8ECB968F8030}"/>
              </a:ext>
            </a:extLst>
          </p:cNvPr>
          <p:cNvSpPr txBox="1"/>
          <p:nvPr/>
        </p:nvSpPr>
        <p:spPr>
          <a:xfrm>
            <a:off x="681255" y="550977"/>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22" name="Graphic 21" descr="Move with solid fill">
            <a:extLst>
              <a:ext uri="{FF2B5EF4-FFF2-40B4-BE49-F238E27FC236}">
                <a16:creationId xmlns:a16="http://schemas.microsoft.com/office/drawing/2014/main" id="{035A03D8-2266-0506-9248-1828DB41C2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1794" y="493753"/>
            <a:ext cx="914651" cy="914651"/>
          </a:xfrm>
          <a:prstGeom prst="rect">
            <a:avLst/>
          </a:prstGeom>
        </p:spPr>
      </p:pic>
      <p:sp>
        <p:nvSpPr>
          <p:cNvPr id="23" name="Rectangle: Top Corners Rounded 22">
            <a:extLst>
              <a:ext uri="{FF2B5EF4-FFF2-40B4-BE49-F238E27FC236}">
                <a16:creationId xmlns:a16="http://schemas.microsoft.com/office/drawing/2014/main" id="{33EDBB9C-8269-A705-1B64-F360CCB37117}"/>
              </a:ext>
            </a:extLst>
          </p:cNvPr>
          <p:cNvSpPr/>
          <p:nvPr/>
        </p:nvSpPr>
        <p:spPr>
          <a:xfrm rot="5400000">
            <a:off x="-1763672" y="-7097690"/>
            <a:ext cx="6858000" cy="21053343"/>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5CC461A-C15D-0EEF-8B3D-193FC6A07964}"/>
              </a:ext>
            </a:extLst>
          </p:cNvPr>
          <p:cNvSpPr txBox="1"/>
          <p:nvPr/>
        </p:nvSpPr>
        <p:spPr>
          <a:xfrm>
            <a:off x="407074" y="211666"/>
            <a:ext cx="4317795" cy="1446550"/>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 MANAGEMANT</a:t>
            </a:r>
            <a:endParaRPr lang="en-US" sz="1600" b="1">
              <a:latin typeface="Arial" panose="020B0604020202020204" pitchFamily="34" charset="0"/>
              <a:cs typeface="Arial" panose="020B0604020202020204" pitchFamily="34" charset="0"/>
            </a:endParaRPr>
          </a:p>
        </p:txBody>
      </p:sp>
      <p:pic>
        <p:nvPicPr>
          <p:cNvPr id="28" name="Graphic 27" descr="Electrician male with solid fill">
            <a:extLst>
              <a:ext uri="{FF2B5EF4-FFF2-40B4-BE49-F238E27FC236}">
                <a16:creationId xmlns:a16="http://schemas.microsoft.com/office/drawing/2014/main" id="{72A62379-AC80-C810-1097-366A63F2D6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2708" y="395901"/>
            <a:ext cx="989269" cy="989269"/>
          </a:xfrm>
          <a:prstGeom prst="rect">
            <a:avLst/>
          </a:prstGeom>
        </p:spPr>
      </p:pic>
      <p:pic>
        <p:nvPicPr>
          <p:cNvPr id="30" name="Picture 29" descr="A close-up of a computer power supply&#10;&#10;AI-generated content may be incorrect.">
            <a:extLst>
              <a:ext uri="{FF2B5EF4-FFF2-40B4-BE49-F238E27FC236}">
                <a16:creationId xmlns:a16="http://schemas.microsoft.com/office/drawing/2014/main" id="{87D179EC-E4B6-63A1-3DD7-FB3ABCC250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3301" y="1715440"/>
            <a:ext cx="3703231" cy="2777423"/>
          </a:xfrm>
          <a:prstGeom prst="rect">
            <a:avLst/>
          </a:prstGeom>
        </p:spPr>
      </p:pic>
      <p:pic>
        <p:nvPicPr>
          <p:cNvPr id="32" name="Picture 31" descr="A computer chip with many ports&#10;&#10;AI-generated content may be incorrect.">
            <a:extLst>
              <a:ext uri="{FF2B5EF4-FFF2-40B4-BE49-F238E27FC236}">
                <a16:creationId xmlns:a16="http://schemas.microsoft.com/office/drawing/2014/main" id="{9AFB32E7-BE43-9FB0-0352-EB9EF4D70C5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33371" y="1385170"/>
            <a:ext cx="4142611" cy="2938298"/>
          </a:xfrm>
          <a:prstGeom prst="rect">
            <a:avLst/>
          </a:prstGeom>
        </p:spPr>
      </p:pic>
      <p:sp>
        <p:nvSpPr>
          <p:cNvPr id="13" name="TextBox 12">
            <a:extLst>
              <a:ext uri="{FF2B5EF4-FFF2-40B4-BE49-F238E27FC236}">
                <a16:creationId xmlns:a16="http://schemas.microsoft.com/office/drawing/2014/main" id="{1F89F3EC-15DC-3AA6-FD89-91223ADE5491}"/>
              </a:ext>
            </a:extLst>
          </p:cNvPr>
          <p:cNvSpPr txBox="1"/>
          <p:nvPr/>
        </p:nvSpPr>
        <p:spPr>
          <a:xfrm>
            <a:off x="658985" y="4466821"/>
            <a:ext cx="4021568"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Has many different available voltages (3.3V, 5V, 12V)</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current availability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Free</a:t>
            </a:r>
          </a:p>
        </p:txBody>
      </p:sp>
      <p:sp>
        <p:nvSpPr>
          <p:cNvPr id="29" name="TextBox 28">
            <a:extLst>
              <a:ext uri="{FF2B5EF4-FFF2-40B4-BE49-F238E27FC236}">
                <a16:creationId xmlns:a16="http://schemas.microsoft.com/office/drawing/2014/main" id="{6A5D3167-1A45-4F7D-DCCD-0DB1EF2A8431}"/>
              </a:ext>
            </a:extLst>
          </p:cNvPr>
          <p:cNvSpPr txBox="1"/>
          <p:nvPr/>
        </p:nvSpPr>
        <p:spPr>
          <a:xfrm>
            <a:off x="7094699" y="4151086"/>
            <a:ext cx="4631498"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All power cords from devices merged into one wall outlet cord</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Arduino mount + extra free I/O pins</a:t>
            </a:r>
          </a:p>
        </p:txBody>
      </p:sp>
      <p:pic>
        <p:nvPicPr>
          <p:cNvPr id="31" name="Picture 30" descr="A green circuit board with many small holes&#10;&#10;AI-generated content may be incorrect.">
            <a:extLst>
              <a:ext uri="{FF2B5EF4-FFF2-40B4-BE49-F238E27FC236}">
                <a16:creationId xmlns:a16="http://schemas.microsoft.com/office/drawing/2014/main" id="{025ECC06-07AB-AFF3-2602-CA26CD1238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83767" y="-6144981"/>
            <a:ext cx="6497517" cy="5405598"/>
          </a:xfrm>
          <a:prstGeom prst="rect">
            <a:avLst/>
          </a:prstGeom>
        </p:spPr>
      </p:pic>
    </p:spTree>
    <p:extLst>
      <p:ext uri="{BB962C8B-B14F-4D97-AF65-F5344CB8AC3E}">
        <p14:creationId xmlns:p14="http://schemas.microsoft.com/office/powerpoint/2010/main" val="25472600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FA3C75-A123-B076-88FA-8E7514519C2C}"/>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DACC4B23-743C-693E-E823-5950D4D4A601}"/>
              </a:ext>
            </a:extLst>
          </p:cNvPr>
          <p:cNvGrpSpPr/>
          <p:nvPr/>
        </p:nvGrpSpPr>
        <p:grpSpPr>
          <a:xfrm>
            <a:off x="3328990" y="0"/>
            <a:ext cx="9126137" cy="6858000"/>
            <a:chOff x="3328990" y="0"/>
            <a:chExt cx="9126137" cy="6858000"/>
          </a:xfrm>
        </p:grpSpPr>
        <p:sp>
          <p:nvSpPr>
            <p:cNvPr id="7" name="Rectangle: Top Corners Rounded 6">
              <a:extLst>
                <a:ext uri="{FF2B5EF4-FFF2-40B4-BE49-F238E27FC236}">
                  <a16:creationId xmlns:a16="http://schemas.microsoft.com/office/drawing/2014/main" id="{3E97EE47-10B3-4616-16ED-5AD9FA90ECD2}"/>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99F9F6-16D2-48D1-66C4-095240934D8D}"/>
                </a:ext>
              </a:extLst>
            </p:cNvPr>
            <p:cNvSpPr txBox="1"/>
            <p:nvPr/>
          </p:nvSpPr>
          <p:spPr>
            <a:xfrm>
              <a:off x="9330928" y="804385"/>
              <a:ext cx="3124199" cy="1446550"/>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LIFE SUPPORT</a:t>
              </a:r>
              <a:endParaRPr lang="en-US" sz="1600" b="1">
                <a:latin typeface="Arial" panose="020B0604020202020204" pitchFamily="34" charset="0"/>
                <a:cs typeface="Arial" panose="020B0604020202020204" pitchFamily="34" charset="0"/>
              </a:endParaRPr>
            </a:p>
          </p:txBody>
        </p:sp>
        <p:pic>
          <p:nvPicPr>
            <p:cNvPr id="20" name="Graphic 19" descr="Electrician male with solid fill">
              <a:extLst>
                <a:ext uri="{FF2B5EF4-FFF2-40B4-BE49-F238E27FC236}">
                  <a16:creationId xmlns:a16="http://schemas.microsoft.com/office/drawing/2014/main" id="{63E1166D-F3CC-B0EA-0331-4D1CD811EB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8C6AB0A9-E127-B5C3-D6B5-370BBA7A1D4D}"/>
              </a:ext>
            </a:extLst>
          </p:cNvPr>
          <p:cNvGrpSpPr/>
          <p:nvPr/>
        </p:nvGrpSpPr>
        <p:grpSpPr>
          <a:xfrm>
            <a:off x="2219326" y="0"/>
            <a:ext cx="7374729" cy="6858000"/>
            <a:chOff x="2219326" y="0"/>
            <a:chExt cx="7374729" cy="6858000"/>
          </a:xfrm>
        </p:grpSpPr>
        <p:sp>
          <p:nvSpPr>
            <p:cNvPr id="6" name="Rectangle: Top Corners Rounded 5">
              <a:extLst>
                <a:ext uri="{FF2B5EF4-FFF2-40B4-BE49-F238E27FC236}">
                  <a16:creationId xmlns:a16="http://schemas.microsoft.com/office/drawing/2014/main" id="{82D82A22-9BAE-A7B3-8FBD-542BB88D386E}"/>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08DECC1-4803-FC22-142E-FA10D190C882}"/>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7CA434CF-B5F0-5620-664B-9AFD39A164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07311AF6-A76C-E303-E927-16293CABF416}"/>
              </a:ext>
            </a:extLst>
          </p:cNvPr>
          <p:cNvGrpSpPr/>
          <p:nvPr/>
        </p:nvGrpSpPr>
        <p:grpSpPr>
          <a:xfrm>
            <a:off x="1109664" y="3"/>
            <a:ext cx="5272086" cy="6858000"/>
            <a:chOff x="1109664" y="3"/>
            <a:chExt cx="5272086" cy="6858000"/>
          </a:xfrm>
        </p:grpSpPr>
        <p:sp>
          <p:nvSpPr>
            <p:cNvPr id="5" name="Rectangle: Top Corners Rounded 4">
              <a:extLst>
                <a:ext uri="{FF2B5EF4-FFF2-40B4-BE49-F238E27FC236}">
                  <a16:creationId xmlns:a16="http://schemas.microsoft.com/office/drawing/2014/main" id="{1DD7AD6E-EAFD-0EF3-214F-4A04BBEA7596}"/>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7C0EDBE-DC06-1819-A756-36EE8382BADF}"/>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258E8E5B-9696-3E42-01DB-A7719484FF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B7325A07-578B-6358-668F-5DD677D880E3}"/>
              </a:ext>
            </a:extLst>
          </p:cNvPr>
          <p:cNvSpPr/>
          <p:nvPr/>
        </p:nvSpPr>
        <p:spPr>
          <a:xfrm rot="5400000">
            <a:off x="2667001" y="-2667001"/>
            <a:ext cx="6858000" cy="12192001"/>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63D5A8E-EE24-97C5-D12B-6E9AAF9C03D2}"/>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3" name="Picture 2" descr="A close up of a camera&#10;&#10;AI-generated content may be incorrect.">
            <a:extLst>
              <a:ext uri="{FF2B5EF4-FFF2-40B4-BE49-F238E27FC236}">
                <a16:creationId xmlns:a16="http://schemas.microsoft.com/office/drawing/2014/main" id="{E850DEC8-DCD4-A35C-84AC-48A02623356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41933" y="1886101"/>
            <a:ext cx="4114286" cy="3741202"/>
          </a:xfrm>
          <a:prstGeom prst="rect">
            <a:avLst/>
          </a:prstGeom>
        </p:spPr>
      </p:pic>
      <p:sp>
        <p:nvSpPr>
          <p:cNvPr id="12" name="TextBox 11">
            <a:extLst>
              <a:ext uri="{FF2B5EF4-FFF2-40B4-BE49-F238E27FC236}">
                <a16:creationId xmlns:a16="http://schemas.microsoft.com/office/drawing/2014/main" id="{D6293ADD-9C99-B5F9-B92E-9A73188AA99E}"/>
              </a:ext>
            </a:extLst>
          </p:cNvPr>
          <p:cNvSpPr txBox="1"/>
          <p:nvPr/>
        </p:nvSpPr>
        <p:spPr>
          <a:xfrm>
            <a:off x="6039324" y="1587886"/>
            <a:ext cx="5095461" cy="4420890"/>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CA" sz="2400">
                <a:solidFill>
                  <a:schemeClr val="bg1"/>
                </a:solidFill>
              </a:rPr>
              <a:t>100-degree field of view (FOV)</a:t>
            </a:r>
          </a:p>
          <a:p>
            <a:pPr marL="285750" indent="-285750">
              <a:lnSpc>
                <a:spcPct val="200000"/>
              </a:lnSpc>
              <a:buFont typeface="Arial" panose="020B0604020202020204" pitchFamily="34" charset="0"/>
              <a:buChar char="•"/>
            </a:pPr>
            <a:r>
              <a:rPr lang="en-CA" sz="2400">
                <a:solidFill>
                  <a:schemeClr val="bg1"/>
                </a:solidFill>
              </a:rPr>
              <a:t>Compact</a:t>
            </a:r>
          </a:p>
          <a:p>
            <a:pPr marL="285750" indent="-285750">
              <a:lnSpc>
                <a:spcPct val="200000"/>
              </a:lnSpc>
              <a:buFont typeface="Arial" panose="020B0604020202020204" pitchFamily="34" charset="0"/>
              <a:buChar char="•"/>
            </a:pPr>
            <a:r>
              <a:rPr lang="en-CA" sz="2400">
                <a:solidFill>
                  <a:schemeClr val="bg1"/>
                </a:solidFill>
              </a:rPr>
              <a:t>Capable of 30fps at 1280x720p resolution</a:t>
            </a:r>
          </a:p>
          <a:p>
            <a:pPr marL="285750" indent="-285750">
              <a:lnSpc>
                <a:spcPct val="200000"/>
              </a:lnSpc>
              <a:buFont typeface="Arial" panose="020B0604020202020204" pitchFamily="34" charset="0"/>
              <a:buChar char="•"/>
            </a:pPr>
            <a:r>
              <a:rPr lang="en-CA" sz="2400">
                <a:solidFill>
                  <a:schemeClr val="bg1"/>
                </a:solidFill>
              </a:rPr>
              <a:t>Night vision capable with IR CUT filter (IR LED needed)</a:t>
            </a:r>
          </a:p>
        </p:txBody>
      </p:sp>
      <p:pic>
        <p:nvPicPr>
          <p:cNvPr id="2" name="Graphic 1" descr="Security camera with solid fill">
            <a:extLst>
              <a:ext uri="{FF2B5EF4-FFF2-40B4-BE49-F238E27FC236}">
                <a16:creationId xmlns:a16="http://schemas.microsoft.com/office/drawing/2014/main" id="{672ABA24-F4A1-93D1-4561-F43DF3B4983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954526" y="768879"/>
            <a:ext cx="850928" cy="850928"/>
          </a:xfrm>
          <a:prstGeom prst="rect">
            <a:avLst/>
          </a:prstGeom>
        </p:spPr>
      </p:pic>
      <p:sp>
        <p:nvSpPr>
          <p:cNvPr id="14" name="Rectangle: Top Corners Rounded 13">
            <a:extLst>
              <a:ext uri="{FF2B5EF4-FFF2-40B4-BE49-F238E27FC236}">
                <a16:creationId xmlns:a16="http://schemas.microsoft.com/office/drawing/2014/main" id="{819C6C92-1706-7B42-7086-BD64A99FE54E}"/>
              </a:ext>
            </a:extLst>
          </p:cNvPr>
          <p:cNvSpPr/>
          <p:nvPr/>
        </p:nvSpPr>
        <p:spPr>
          <a:xfrm rot="5400000">
            <a:off x="166891" y="-5167109"/>
            <a:ext cx="6858000" cy="17192218"/>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8310B2D-5217-CD17-7A1E-9ECBB5C132D1}"/>
              </a:ext>
            </a:extLst>
          </p:cNvPr>
          <p:cNvSpPr txBox="1"/>
          <p:nvPr/>
        </p:nvSpPr>
        <p:spPr>
          <a:xfrm>
            <a:off x="236344" y="173258"/>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7" name="Graphic 16" descr="Head with gears with solid fill">
            <a:extLst>
              <a:ext uri="{FF2B5EF4-FFF2-40B4-BE49-F238E27FC236}">
                <a16:creationId xmlns:a16="http://schemas.microsoft.com/office/drawing/2014/main" id="{FCB1A19D-935C-9F30-5ED0-079C48D9ACF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52365" y="433211"/>
            <a:ext cx="914651" cy="914651"/>
          </a:xfrm>
          <a:prstGeom prst="rect">
            <a:avLst/>
          </a:prstGeom>
        </p:spPr>
      </p:pic>
      <p:sp>
        <p:nvSpPr>
          <p:cNvPr id="19" name="Rectangle: Top Corners Rounded 18">
            <a:extLst>
              <a:ext uri="{FF2B5EF4-FFF2-40B4-BE49-F238E27FC236}">
                <a16:creationId xmlns:a16="http://schemas.microsoft.com/office/drawing/2014/main" id="{B9089374-41D7-9AA4-2475-E60CD10039B8}"/>
              </a:ext>
            </a:extLst>
          </p:cNvPr>
          <p:cNvSpPr/>
          <p:nvPr/>
        </p:nvSpPr>
        <p:spPr>
          <a:xfrm rot="5400000">
            <a:off x="-764757" y="-6098767"/>
            <a:ext cx="6858000" cy="19055517"/>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EC81F7D-EE48-9CE4-5624-68B9686AE3DE}"/>
              </a:ext>
            </a:extLst>
          </p:cNvPr>
          <p:cNvSpPr txBox="1"/>
          <p:nvPr/>
        </p:nvSpPr>
        <p:spPr>
          <a:xfrm>
            <a:off x="681255" y="550977"/>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22" name="Graphic 21" descr="Move with solid fill">
            <a:extLst>
              <a:ext uri="{FF2B5EF4-FFF2-40B4-BE49-F238E27FC236}">
                <a16:creationId xmlns:a16="http://schemas.microsoft.com/office/drawing/2014/main" id="{EED34B35-5AAE-0BFF-B519-C85AE6B6F2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41794" y="493753"/>
            <a:ext cx="914651" cy="914651"/>
          </a:xfrm>
          <a:prstGeom prst="rect">
            <a:avLst/>
          </a:prstGeom>
        </p:spPr>
      </p:pic>
      <p:sp>
        <p:nvSpPr>
          <p:cNvPr id="23" name="Rectangle: Top Corners Rounded 22">
            <a:extLst>
              <a:ext uri="{FF2B5EF4-FFF2-40B4-BE49-F238E27FC236}">
                <a16:creationId xmlns:a16="http://schemas.microsoft.com/office/drawing/2014/main" id="{F5039C17-8D20-8B0D-41CF-F26128A6C134}"/>
              </a:ext>
            </a:extLst>
          </p:cNvPr>
          <p:cNvSpPr/>
          <p:nvPr/>
        </p:nvSpPr>
        <p:spPr>
          <a:xfrm rot="5400000">
            <a:off x="-1763672" y="-7097690"/>
            <a:ext cx="6858000" cy="21053343"/>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775E764-11DD-5156-7E07-AD68F45C58D2}"/>
              </a:ext>
            </a:extLst>
          </p:cNvPr>
          <p:cNvSpPr txBox="1"/>
          <p:nvPr/>
        </p:nvSpPr>
        <p:spPr>
          <a:xfrm>
            <a:off x="-1922554" y="-1655341"/>
            <a:ext cx="4317795" cy="1446550"/>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 MANAGEMANT</a:t>
            </a:r>
            <a:endParaRPr lang="en-US" sz="1600" b="1">
              <a:latin typeface="Arial" panose="020B0604020202020204" pitchFamily="34" charset="0"/>
              <a:cs typeface="Arial" panose="020B0604020202020204" pitchFamily="34" charset="0"/>
            </a:endParaRPr>
          </a:p>
        </p:txBody>
      </p:sp>
      <p:pic>
        <p:nvPicPr>
          <p:cNvPr id="28" name="Graphic 27" descr="Electrician male with solid fill">
            <a:extLst>
              <a:ext uri="{FF2B5EF4-FFF2-40B4-BE49-F238E27FC236}">
                <a16:creationId xmlns:a16="http://schemas.microsoft.com/office/drawing/2014/main" id="{43CE6433-1844-901F-260A-BB446C28E6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99076" y="-1277671"/>
            <a:ext cx="989269" cy="989269"/>
          </a:xfrm>
          <a:prstGeom prst="rect">
            <a:avLst/>
          </a:prstGeom>
        </p:spPr>
      </p:pic>
      <p:pic>
        <p:nvPicPr>
          <p:cNvPr id="30" name="Picture 29" descr="A close-up of a computer power supply&#10;&#10;AI-generated content may be incorrect.">
            <a:extLst>
              <a:ext uri="{FF2B5EF4-FFF2-40B4-BE49-F238E27FC236}">
                <a16:creationId xmlns:a16="http://schemas.microsoft.com/office/drawing/2014/main" id="{B66721B9-D002-3C4B-248B-E2D92E76A7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03024" y="6797639"/>
            <a:ext cx="3703231" cy="2777423"/>
          </a:xfrm>
          <a:prstGeom prst="rect">
            <a:avLst/>
          </a:prstGeom>
        </p:spPr>
      </p:pic>
      <p:pic>
        <p:nvPicPr>
          <p:cNvPr id="32" name="Picture 31" descr="A computer chip with many ports&#10;&#10;AI-generated content may be incorrect.">
            <a:extLst>
              <a:ext uri="{FF2B5EF4-FFF2-40B4-BE49-F238E27FC236}">
                <a16:creationId xmlns:a16="http://schemas.microsoft.com/office/drawing/2014/main" id="{0A8172D6-243D-A75E-E1CA-B3B83C9088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1743" y="-2953456"/>
            <a:ext cx="4142611" cy="2938298"/>
          </a:xfrm>
          <a:prstGeom prst="rect">
            <a:avLst/>
          </a:prstGeom>
        </p:spPr>
      </p:pic>
      <p:sp>
        <p:nvSpPr>
          <p:cNvPr id="13" name="TextBox 12">
            <a:extLst>
              <a:ext uri="{FF2B5EF4-FFF2-40B4-BE49-F238E27FC236}">
                <a16:creationId xmlns:a16="http://schemas.microsoft.com/office/drawing/2014/main" id="{B82A0024-206C-3282-B783-554820099C04}"/>
              </a:ext>
            </a:extLst>
          </p:cNvPr>
          <p:cNvSpPr txBox="1"/>
          <p:nvPr/>
        </p:nvSpPr>
        <p:spPr>
          <a:xfrm>
            <a:off x="801249" y="6986022"/>
            <a:ext cx="4021568" cy="1200329"/>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Has many different available voltages (3.3V, 5V, 12V)</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High current availability</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Free</a:t>
            </a:r>
          </a:p>
        </p:txBody>
      </p:sp>
      <p:sp>
        <p:nvSpPr>
          <p:cNvPr id="29" name="TextBox 28">
            <a:extLst>
              <a:ext uri="{FF2B5EF4-FFF2-40B4-BE49-F238E27FC236}">
                <a16:creationId xmlns:a16="http://schemas.microsoft.com/office/drawing/2014/main" id="{ACA3CB16-66F8-3355-9A5F-F1BE5CBC5068}"/>
              </a:ext>
            </a:extLst>
          </p:cNvPr>
          <p:cNvSpPr txBox="1"/>
          <p:nvPr/>
        </p:nvSpPr>
        <p:spPr>
          <a:xfrm>
            <a:off x="7094699" y="7041944"/>
            <a:ext cx="4631498" cy="923330"/>
          </a:xfrm>
          <a:prstGeom prst="rect">
            <a:avLst/>
          </a:prstGeom>
          <a:noFill/>
        </p:spPr>
        <p:txBody>
          <a:bodyPr wrap="square" rtlCol="0">
            <a:spAutoFit/>
          </a:bodyPr>
          <a:lstStyle/>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All power cords from devices merged into one wall outlet cord</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Arduino mount + extra free I/O pins</a:t>
            </a:r>
          </a:p>
        </p:txBody>
      </p:sp>
      <p:pic>
        <p:nvPicPr>
          <p:cNvPr id="33" name="Picture 32" descr="A green circuit board with many small holes&#10;&#10;AI-generated content may be incorrect.">
            <a:extLst>
              <a:ext uri="{FF2B5EF4-FFF2-40B4-BE49-F238E27FC236}">
                <a16:creationId xmlns:a16="http://schemas.microsoft.com/office/drawing/2014/main" id="{1BB12564-284A-5B6D-7FD6-9143A24BCB1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84246" y="849224"/>
            <a:ext cx="6497517" cy="5405598"/>
          </a:xfrm>
          <a:prstGeom prst="rect">
            <a:avLst/>
          </a:prstGeom>
        </p:spPr>
      </p:pic>
      <p:sp>
        <p:nvSpPr>
          <p:cNvPr id="34" name="Rectangle 33">
            <a:extLst>
              <a:ext uri="{FF2B5EF4-FFF2-40B4-BE49-F238E27FC236}">
                <a16:creationId xmlns:a16="http://schemas.microsoft.com/office/drawing/2014/main" id="{78410C45-1CDA-BD88-BBC7-73F30DB4231D}"/>
              </a:ext>
            </a:extLst>
          </p:cNvPr>
          <p:cNvSpPr/>
          <p:nvPr/>
        </p:nvSpPr>
        <p:spPr>
          <a:xfrm>
            <a:off x="4288345" y="550977"/>
            <a:ext cx="3065702" cy="13771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7CA4008-46EC-FEB3-D50F-0914868E9BE4}"/>
              </a:ext>
            </a:extLst>
          </p:cNvPr>
          <p:cNvSpPr txBox="1"/>
          <p:nvPr/>
        </p:nvSpPr>
        <p:spPr>
          <a:xfrm>
            <a:off x="4419600" y="619125"/>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Extra USB type A</a:t>
            </a:r>
          </a:p>
        </p:txBody>
      </p:sp>
      <p:sp>
        <p:nvSpPr>
          <p:cNvPr id="37" name="Rectangle 36">
            <a:extLst>
              <a:ext uri="{FF2B5EF4-FFF2-40B4-BE49-F238E27FC236}">
                <a16:creationId xmlns:a16="http://schemas.microsoft.com/office/drawing/2014/main" id="{0A5BCBEB-7762-0118-8C5E-EDBC1269F272}"/>
              </a:ext>
            </a:extLst>
          </p:cNvPr>
          <p:cNvSpPr/>
          <p:nvPr/>
        </p:nvSpPr>
        <p:spPr>
          <a:xfrm>
            <a:off x="5592656" y="2052756"/>
            <a:ext cx="2890070" cy="4555449"/>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8CBAAFD-7111-1C1B-F899-94D067A80B14}"/>
              </a:ext>
            </a:extLst>
          </p:cNvPr>
          <p:cNvSpPr txBox="1"/>
          <p:nvPr/>
        </p:nvSpPr>
        <p:spPr>
          <a:xfrm>
            <a:off x="5603976" y="6094262"/>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Mounted Arduino Uno</a:t>
            </a:r>
          </a:p>
        </p:txBody>
      </p:sp>
      <p:sp>
        <p:nvSpPr>
          <p:cNvPr id="39" name="Rectangle 38">
            <a:extLst>
              <a:ext uri="{FF2B5EF4-FFF2-40B4-BE49-F238E27FC236}">
                <a16:creationId xmlns:a16="http://schemas.microsoft.com/office/drawing/2014/main" id="{CA7B61E9-4424-AF39-6676-61A7B9AFC88E}"/>
              </a:ext>
            </a:extLst>
          </p:cNvPr>
          <p:cNvSpPr/>
          <p:nvPr/>
        </p:nvSpPr>
        <p:spPr>
          <a:xfrm>
            <a:off x="3065866" y="2655916"/>
            <a:ext cx="1469576" cy="2782859"/>
          </a:xfrm>
          <a:prstGeom prst="rect">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895495E-8ACB-B732-3EC6-29CD9948F9C2}"/>
              </a:ext>
            </a:extLst>
          </p:cNvPr>
          <p:cNvSpPr txBox="1"/>
          <p:nvPr/>
        </p:nvSpPr>
        <p:spPr>
          <a:xfrm rot="16200000">
            <a:off x="1926686" y="3858218"/>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PSU connector</a:t>
            </a:r>
          </a:p>
        </p:txBody>
      </p:sp>
      <p:sp>
        <p:nvSpPr>
          <p:cNvPr id="41" name="Rectangle 40">
            <a:extLst>
              <a:ext uri="{FF2B5EF4-FFF2-40B4-BE49-F238E27FC236}">
                <a16:creationId xmlns:a16="http://schemas.microsoft.com/office/drawing/2014/main" id="{944CC618-C1E1-036B-41F3-D4C30366CB26}"/>
              </a:ext>
            </a:extLst>
          </p:cNvPr>
          <p:cNvSpPr/>
          <p:nvPr/>
        </p:nvSpPr>
        <p:spPr>
          <a:xfrm>
            <a:off x="5235552" y="2180688"/>
            <a:ext cx="309347" cy="97312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20F2E2A-090E-D742-C01D-6EC7F2A59CF8}"/>
              </a:ext>
            </a:extLst>
          </p:cNvPr>
          <p:cNvSpPr/>
          <p:nvPr/>
        </p:nvSpPr>
        <p:spPr>
          <a:xfrm>
            <a:off x="8482726" y="2317726"/>
            <a:ext cx="992946" cy="1920899"/>
          </a:xfrm>
          <a:prstGeom prst="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75EDC91F-B632-3CFF-BF2C-86EB12D3C01F}"/>
              </a:ext>
            </a:extLst>
          </p:cNvPr>
          <p:cNvSpPr txBox="1"/>
          <p:nvPr/>
        </p:nvSpPr>
        <p:spPr>
          <a:xfrm rot="16200000">
            <a:off x="7753235" y="3093509"/>
            <a:ext cx="2835470"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Extra I/O pins</a:t>
            </a:r>
          </a:p>
        </p:txBody>
      </p:sp>
      <p:sp>
        <p:nvSpPr>
          <p:cNvPr id="44" name="Rectangle 43">
            <a:extLst>
              <a:ext uri="{FF2B5EF4-FFF2-40B4-BE49-F238E27FC236}">
                <a16:creationId xmlns:a16="http://schemas.microsoft.com/office/drawing/2014/main" id="{1F935B66-BCC3-36E1-67D0-079612823D85}"/>
              </a:ext>
            </a:extLst>
          </p:cNvPr>
          <p:cNvSpPr/>
          <p:nvPr/>
        </p:nvSpPr>
        <p:spPr>
          <a:xfrm>
            <a:off x="2982920" y="1244895"/>
            <a:ext cx="1298326" cy="1377167"/>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345FA54-3D6C-1FED-CE54-BD5994272C4E}"/>
              </a:ext>
            </a:extLst>
          </p:cNvPr>
          <p:cNvSpPr/>
          <p:nvPr/>
        </p:nvSpPr>
        <p:spPr>
          <a:xfrm>
            <a:off x="7491412" y="1041095"/>
            <a:ext cx="746119" cy="623455"/>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4D125339-5100-3513-EA4B-27D3BAAF48AF}"/>
              </a:ext>
            </a:extLst>
          </p:cNvPr>
          <p:cNvSpPr/>
          <p:nvPr/>
        </p:nvSpPr>
        <p:spPr>
          <a:xfrm>
            <a:off x="4589181" y="5265747"/>
            <a:ext cx="646371" cy="591656"/>
          </a:xfrm>
          <a:prstGeom prst="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015DD62-7391-465F-B5C5-998AB5B9ADFE}"/>
              </a:ext>
            </a:extLst>
          </p:cNvPr>
          <p:cNvSpPr txBox="1"/>
          <p:nvPr/>
        </p:nvSpPr>
        <p:spPr>
          <a:xfrm rot="16200000">
            <a:off x="2508733" y="1583278"/>
            <a:ext cx="1466118"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Screw terminals</a:t>
            </a:r>
          </a:p>
        </p:txBody>
      </p:sp>
    </p:spTree>
    <p:extLst>
      <p:ext uri="{BB962C8B-B14F-4D97-AF65-F5344CB8AC3E}">
        <p14:creationId xmlns:p14="http://schemas.microsoft.com/office/powerpoint/2010/main" val="32324690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DB9C6B-51D4-F773-84EF-1F8F690AB220}"/>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39D8E08A-CDA5-EEDD-0B0F-3FE691AD00F6}"/>
              </a:ext>
            </a:extLst>
          </p:cNvPr>
          <p:cNvGrpSpPr/>
          <p:nvPr/>
        </p:nvGrpSpPr>
        <p:grpSpPr>
          <a:xfrm>
            <a:off x="3328990" y="0"/>
            <a:ext cx="9126137" cy="6858000"/>
            <a:chOff x="3328990" y="0"/>
            <a:chExt cx="9126137" cy="6858000"/>
          </a:xfrm>
        </p:grpSpPr>
        <p:sp>
          <p:nvSpPr>
            <p:cNvPr id="7" name="Rectangle: Top Corners Rounded 6">
              <a:extLst>
                <a:ext uri="{FF2B5EF4-FFF2-40B4-BE49-F238E27FC236}">
                  <a16:creationId xmlns:a16="http://schemas.microsoft.com/office/drawing/2014/main" id="{59C36704-510E-89AA-D875-1F9DFD2F4298}"/>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384E5-DF39-93F8-E114-E8F55B3288AC}"/>
                </a:ext>
              </a:extLst>
            </p:cNvPr>
            <p:cNvSpPr txBox="1"/>
            <p:nvPr/>
          </p:nvSpPr>
          <p:spPr>
            <a:xfrm>
              <a:off x="9330928" y="804385"/>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a:t>
              </a:r>
              <a:endParaRPr lang="en-US" sz="1600" b="1">
                <a:latin typeface="Arial" panose="020B0604020202020204" pitchFamily="34" charset="0"/>
                <a:cs typeface="Arial" panose="020B0604020202020204" pitchFamily="34" charset="0"/>
              </a:endParaRPr>
            </a:p>
          </p:txBody>
        </p:sp>
        <p:pic>
          <p:nvPicPr>
            <p:cNvPr id="20" name="Graphic 19" descr="Electrician male with solid fill">
              <a:extLst>
                <a:ext uri="{FF2B5EF4-FFF2-40B4-BE49-F238E27FC236}">
                  <a16:creationId xmlns:a16="http://schemas.microsoft.com/office/drawing/2014/main" id="{60F003A9-39BA-3ED9-BF20-07B75C0AE1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EE6A1DAC-9C51-76B3-7AED-03AB793FCC7C}"/>
              </a:ext>
            </a:extLst>
          </p:cNvPr>
          <p:cNvGrpSpPr/>
          <p:nvPr/>
        </p:nvGrpSpPr>
        <p:grpSpPr>
          <a:xfrm>
            <a:off x="2219326" y="0"/>
            <a:ext cx="7374729" cy="6858000"/>
            <a:chOff x="2219326" y="0"/>
            <a:chExt cx="7374729" cy="6858000"/>
          </a:xfrm>
        </p:grpSpPr>
        <p:sp>
          <p:nvSpPr>
            <p:cNvPr id="6" name="Rectangle: Top Corners Rounded 5">
              <a:extLst>
                <a:ext uri="{FF2B5EF4-FFF2-40B4-BE49-F238E27FC236}">
                  <a16:creationId xmlns:a16="http://schemas.microsoft.com/office/drawing/2014/main" id="{8C044BC3-12D7-B306-DD95-132C2E456CB6}"/>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73DF56-F64A-F712-A950-84F66AEC9933}"/>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E3687CE3-E47B-7F10-EC5B-979F101F78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E234CC04-3695-92B9-C1A5-FC49C093B2F8}"/>
              </a:ext>
            </a:extLst>
          </p:cNvPr>
          <p:cNvGrpSpPr/>
          <p:nvPr/>
        </p:nvGrpSpPr>
        <p:grpSpPr>
          <a:xfrm>
            <a:off x="1109664" y="3"/>
            <a:ext cx="5272086" cy="6858000"/>
            <a:chOff x="1109664" y="3"/>
            <a:chExt cx="5272086" cy="6858000"/>
          </a:xfrm>
        </p:grpSpPr>
        <p:sp>
          <p:nvSpPr>
            <p:cNvPr id="5" name="Rectangle: Top Corners Rounded 4">
              <a:extLst>
                <a:ext uri="{FF2B5EF4-FFF2-40B4-BE49-F238E27FC236}">
                  <a16:creationId xmlns:a16="http://schemas.microsoft.com/office/drawing/2014/main" id="{017E2ADE-29B5-FBDC-5A62-12A7D657D8D6}"/>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E7AA7F6-D3DB-2C3A-6D0C-B72920A5E806}"/>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2E8BC0A3-FF03-44E2-AEB1-BF7697513F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C182E1B1-BF93-AC70-16D1-1B75712D5226}"/>
              </a:ext>
            </a:extLst>
          </p:cNvPr>
          <p:cNvSpPr/>
          <p:nvPr/>
        </p:nvSpPr>
        <p:spPr>
          <a:xfrm rot="5400000">
            <a:off x="-1857375" y="1857375"/>
            <a:ext cx="6858000" cy="3143249"/>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78EFB36-98D3-8EC6-2911-5E8D64129287}"/>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3" name="Graphic 2" descr="Satellite dish with solid fill">
            <a:extLst>
              <a:ext uri="{FF2B5EF4-FFF2-40B4-BE49-F238E27FC236}">
                <a16:creationId xmlns:a16="http://schemas.microsoft.com/office/drawing/2014/main" id="{97A6EDC0-ED8B-80A6-4173-0F33C3A421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456" y="2762530"/>
            <a:ext cx="1170149" cy="1170149"/>
          </a:xfrm>
          <a:prstGeom prst="rect">
            <a:avLst/>
          </a:prstGeom>
        </p:spPr>
      </p:pic>
      <p:sp>
        <p:nvSpPr>
          <p:cNvPr id="2" name="TextBox 1">
            <a:extLst>
              <a:ext uri="{FF2B5EF4-FFF2-40B4-BE49-F238E27FC236}">
                <a16:creationId xmlns:a16="http://schemas.microsoft.com/office/drawing/2014/main" id="{FF506354-B5B3-2F77-7133-1CC4C5BE2081}"/>
              </a:ext>
            </a:extLst>
          </p:cNvPr>
          <p:cNvSpPr txBox="1"/>
          <p:nvPr/>
        </p:nvSpPr>
        <p:spPr>
          <a:xfrm>
            <a:off x="12268298" y="2655916"/>
            <a:ext cx="5391486"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DETERRENTS</a:t>
            </a:r>
            <a:r>
              <a:rPr lang="en-US" sz="4400" b="1">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US" b="1">
              <a:solidFill>
                <a:schemeClr val="bg1"/>
              </a:solidFill>
              <a:latin typeface="Arial" panose="020B0604020202020204" pitchFamily="34" charset="0"/>
              <a:cs typeface="Arial" panose="020B0604020202020204" pitchFamily="34" charset="0"/>
            </a:endParaRPr>
          </a:p>
        </p:txBody>
      </p:sp>
      <p:pic>
        <p:nvPicPr>
          <p:cNvPr id="12" name="Graphic 11" descr="Bio-hazard with solid fill">
            <a:extLst>
              <a:ext uri="{FF2B5EF4-FFF2-40B4-BE49-F238E27FC236}">
                <a16:creationId xmlns:a16="http://schemas.microsoft.com/office/drawing/2014/main" id="{8785B44E-DE52-F44D-0F4D-8C982A2BC5A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173998" y="3309524"/>
            <a:ext cx="914400" cy="914400"/>
          </a:xfrm>
          <a:prstGeom prst="rect">
            <a:avLst/>
          </a:prstGeom>
        </p:spPr>
      </p:pic>
      <p:pic>
        <p:nvPicPr>
          <p:cNvPr id="13" name="Graphic 12" descr="Radioactive with solid fill">
            <a:extLst>
              <a:ext uri="{FF2B5EF4-FFF2-40B4-BE49-F238E27FC236}">
                <a16:creationId xmlns:a16="http://schemas.microsoft.com/office/drawing/2014/main" id="{A6826166-C223-3E4D-FB09-896F09D9DE0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382362" y="3309524"/>
            <a:ext cx="914400" cy="914400"/>
          </a:xfrm>
          <a:prstGeom prst="rect">
            <a:avLst/>
          </a:prstGeom>
        </p:spPr>
      </p:pic>
    </p:spTree>
    <p:extLst>
      <p:ext uri="{BB962C8B-B14F-4D97-AF65-F5344CB8AC3E}">
        <p14:creationId xmlns:p14="http://schemas.microsoft.com/office/powerpoint/2010/main" val="29411817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968486-B21B-025C-6A69-126EA3AC6C4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8D9CF8A6-EAD0-5AB3-3555-0D60F9B76618}"/>
              </a:ext>
            </a:extLst>
          </p:cNvPr>
          <p:cNvGrpSpPr/>
          <p:nvPr/>
        </p:nvGrpSpPr>
        <p:grpSpPr>
          <a:xfrm>
            <a:off x="-5210769" y="0"/>
            <a:ext cx="9126137" cy="6858000"/>
            <a:chOff x="3328990" y="0"/>
            <a:chExt cx="9126137" cy="6858000"/>
          </a:xfrm>
        </p:grpSpPr>
        <p:sp>
          <p:nvSpPr>
            <p:cNvPr id="3" name="Rectangle: Top Corners Rounded 2">
              <a:extLst>
                <a:ext uri="{FF2B5EF4-FFF2-40B4-BE49-F238E27FC236}">
                  <a16:creationId xmlns:a16="http://schemas.microsoft.com/office/drawing/2014/main" id="{C333B72E-77EE-A5D2-BF33-F66574EE0EEA}"/>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5EFA8E-61EC-FD35-86E6-C28F106FF5BB}"/>
                </a:ext>
              </a:extLst>
            </p:cNvPr>
            <p:cNvSpPr txBox="1"/>
            <p:nvPr/>
          </p:nvSpPr>
          <p:spPr>
            <a:xfrm>
              <a:off x="9330928" y="804385"/>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a:t>
              </a:r>
              <a:endParaRPr lang="en-US" sz="1600" b="1">
                <a:latin typeface="Arial" panose="020B0604020202020204" pitchFamily="34" charset="0"/>
                <a:cs typeface="Arial" panose="020B0604020202020204" pitchFamily="34" charset="0"/>
              </a:endParaRPr>
            </a:p>
          </p:txBody>
        </p:sp>
        <p:pic>
          <p:nvPicPr>
            <p:cNvPr id="13" name="Graphic 12" descr="Electrician male with solid fill">
              <a:extLst>
                <a:ext uri="{FF2B5EF4-FFF2-40B4-BE49-F238E27FC236}">
                  <a16:creationId xmlns:a16="http://schemas.microsoft.com/office/drawing/2014/main" id="{B2BF4CB5-6399-6E1B-0EAB-8D34B8548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21DDBB57-F186-579C-208A-823947F338EA}"/>
              </a:ext>
            </a:extLst>
          </p:cNvPr>
          <p:cNvGrpSpPr/>
          <p:nvPr/>
        </p:nvGrpSpPr>
        <p:grpSpPr>
          <a:xfrm>
            <a:off x="-3614944" y="-2"/>
            <a:ext cx="7374729" cy="6858000"/>
            <a:chOff x="2219326" y="0"/>
            <a:chExt cx="7374729" cy="6858000"/>
          </a:xfrm>
        </p:grpSpPr>
        <p:sp>
          <p:nvSpPr>
            <p:cNvPr id="6" name="Rectangle: Top Corners Rounded 5">
              <a:extLst>
                <a:ext uri="{FF2B5EF4-FFF2-40B4-BE49-F238E27FC236}">
                  <a16:creationId xmlns:a16="http://schemas.microsoft.com/office/drawing/2014/main" id="{D0BEDA21-DE68-4B37-4D7C-BF7541A4A467}"/>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717D31-5492-E976-BF32-DB297468BAE3}"/>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86C5D2F6-BD29-B48A-A3B4-4E939366CB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3B7274CF-19BD-3356-B7F2-0C5AFBD82A0E}"/>
              </a:ext>
            </a:extLst>
          </p:cNvPr>
          <p:cNvGrpSpPr/>
          <p:nvPr/>
        </p:nvGrpSpPr>
        <p:grpSpPr>
          <a:xfrm>
            <a:off x="-1954281" y="0"/>
            <a:ext cx="5272086" cy="6858000"/>
            <a:chOff x="1109664" y="3"/>
            <a:chExt cx="5272086" cy="6858000"/>
          </a:xfrm>
        </p:grpSpPr>
        <p:sp>
          <p:nvSpPr>
            <p:cNvPr id="5" name="Rectangle: Top Corners Rounded 4">
              <a:extLst>
                <a:ext uri="{FF2B5EF4-FFF2-40B4-BE49-F238E27FC236}">
                  <a16:creationId xmlns:a16="http://schemas.microsoft.com/office/drawing/2014/main" id="{26F7B7C1-0AA8-705F-28FE-29507E0F804F}"/>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24C610-1E00-6567-67EA-B095ED3C41E9}"/>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80101E04-73EE-A121-7BA4-F86C18EB87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2A1ACD40-C18E-5420-9A49-5988DD4C5B97}"/>
              </a:ext>
            </a:extLst>
          </p:cNvPr>
          <p:cNvSpPr/>
          <p:nvPr/>
        </p:nvSpPr>
        <p:spPr>
          <a:xfrm rot="5400000">
            <a:off x="-1857375" y="1857375"/>
            <a:ext cx="6858000" cy="3143249"/>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AB8293-0974-150F-D2A1-6098AA0F0673}"/>
              </a:ext>
            </a:extLst>
          </p:cNvPr>
          <p:cNvSpPr txBox="1"/>
          <p:nvPr/>
        </p:nvSpPr>
        <p:spPr>
          <a:xfrm>
            <a:off x="204791" y="809623"/>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7" name="Graphic 6" descr="Satellite dish with solid fill">
            <a:extLst>
              <a:ext uri="{FF2B5EF4-FFF2-40B4-BE49-F238E27FC236}">
                <a16:creationId xmlns:a16="http://schemas.microsoft.com/office/drawing/2014/main" id="{CDC6E503-535E-625A-8C4C-599C862547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1456" y="2762530"/>
            <a:ext cx="1170149" cy="1170149"/>
          </a:xfrm>
          <a:prstGeom prst="rect">
            <a:avLst/>
          </a:prstGeom>
        </p:spPr>
      </p:pic>
      <p:sp>
        <p:nvSpPr>
          <p:cNvPr id="11" name="TextBox 10">
            <a:extLst>
              <a:ext uri="{FF2B5EF4-FFF2-40B4-BE49-F238E27FC236}">
                <a16:creationId xmlns:a16="http://schemas.microsoft.com/office/drawing/2014/main" id="{606D53F1-7B80-1133-F9E0-A3BC7E5AAE29}"/>
              </a:ext>
            </a:extLst>
          </p:cNvPr>
          <p:cNvSpPr txBox="1"/>
          <p:nvPr/>
        </p:nvSpPr>
        <p:spPr>
          <a:xfrm>
            <a:off x="5540085" y="2922273"/>
            <a:ext cx="5391486"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DETERRENTS</a:t>
            </a:r>
            <a:r>
              <a:rPr lang="en-US" sz="4400" b="1">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US" b="1">
              <a:solidFill>
                <a:schemeClr val="bg1"/>
              </a:solidFill>
              <a:latin typeface="Arial" panose="020B0604020202020204" pitchFamily="34" charset="0"/>
              <a:cs typeface="Arial" panose="020B0604020202020204" pitchFamily="34" charset="0"/>
            </a:endParaRPr>
          </a:p>
        </p:txBody>
      </p:sp>
      <p:pic>
        <p:nvPicPr>
          <p:cNvPr id="17" name="Graphic 16" descr="Bio-hazard with solid fill">
            <a:extLst>
              <a:ext uri="{FF2B5EF4-FFF2-40B4-BE49-F238E27FC236}">
                <a16:creationId xmlns:a16="http://schemas.microsoft.com/office/drawing/2014/main" id="{B8D71939-74EF-A6F3-AEFF-BD726B1948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45785" y="3575881"/>
            <a:ext cx="914400" cy="914400"/>
          </a:xfrm>
          <a:prstGeom prst="rect">
            <a:avLst/>
          </a:prstGeom>
        </p:spPr>
      </p:pic>
      <p:pic>
        <p:nvPicPr>
          <p:cNvPr id="20" name="Graphic 19" descr="Radioactive with solid fill">
            <a:extLst>
              <a:ext uri="{FF2B5EF4-FFF2-40B4-BE49-F238E27FC236}">
                <a16:creationId xmlns:a16="http://schemas.microsoft.com/office/drawing/2014/main" id="{E20C7207-89DA-9925-2F64-F46FDB3832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654149" y="3575881"/>
            <a:ext cx="914400" cy="914400"/>
          </a:xfrm>
          <a:prstGeom prst="rect">
            <a:avLst/>
          </a:prstGeom>
        </p:spPr>
      </p:pic>
    </p:spTree>
    <p:extLst>
      <p:ext uri="{BB962C8B-B14F-4D97-AF65-F5344CB8AC3E}">
        <p14:creationId xmlns:p14="http://schemas.microsoft.com/office/powerpoint/2010/main" val="6470963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5F7F3EB-4BE9-DDC6-014A-353C4386CD7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FB971BB-E6B0-CAB5-085F-CCEBB62A6407}"/>
              </a:ext>
            </a:extLst>
          </p:cNvPr>
          <p:cNvGrpSpPr/>
          <p:nvPr/>
        </p:nvGrpSpPr>
        <p:grpSpPr>
          <a:xfrm>
            <a:off x="-5159969" y="-7127406"/>
            <a:ext cx="9126137" cy="6858000"/>
            <a:chOff x="3328990" y="0"/>
            <a:chExt cx="9126137" cy="6858000"/>
          </a:xfrm>
        </p:grpSpPr>
        <p:sp>
          <p:nvSpPr>
            <p:cNvPr id="3" name="Rectangle: Top Corners Rounded 2">
              <a:extLst>
                <a:ext uri="{FF2B5EF4-FFF2-40B4-BE49-F238E27FC236}">
                  <a16:creationId xmlns:a16="http://schemas.microsoft.com/office/drawing/2014/main" id="{099B8B61-BCF7-93A3-D9B2-95C10F47DE12}"/>
                </a:ext>
              </a:extLst>
            </p:cNvPr>
            <p:cNvSpPr/>
            <p:nvPr/>
          </p:nvSpPr>
          <p:spPr>
            <a:xfrm rot="5400000">
              <a:off x="4331495" y="-1002505"/>
              <a:ext cx="6858000" cy="8863010"/>
            </a:xfrm>
            <a:prstGeom prst="round2Same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2969F92-E42E-047F-B08B-6924253EDA19}"/>
                </a:ext>
              </a:extLst>
            </p:cNvPr>
            <p:cNvSpPr txBox="1"/>
            <p:nvPr/>
          </p:nvSpPr>
          <p:spPr>
            <a:xfrm>
              <a:off x="9330928" y="804385"/>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ENERGY</a:t>
              </a:r>
              <a:endParaRPr lang="en-US" sz="1600" b="1">
                <a:latin typeface="Arial" panose="020B0604020202020204" pitchFamily="34" charset="0"/>
                <a:cs typeface="Arial" panose="020B0604020202020204" pitchFamily="34" charset="0"/>
              </a:endParaRPr>
            </a:p>
          </p:txBody>
        </p:sp>
        <p:pic>
          <p:nvPicPr>
            <p:cNvPr id="13" name="Graphic 12" descr="Electrician male with solid fill">
              <a:extLst>
                <a:ext uri="{FF2B5EF4-FFF2-40B4-BE49-F238E27FC236}">
                  <a16:creationId xmlns:a16="http://schemas.microsoft.com/office/drawing/2014/main" id="{CCC6AEC5-AC12-3120-1627-3904750BB8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1805" y="2735467"/>
              <a:ext cx="1148433" cy="1148433"/>
            </a:xfrm>
            <a:prstGeom prst="rect">
              <a:avLst/>
            </a:prstGeom>
          </p:spPr>
        </p:pic>
      </p:grpSp>
      <p:grpSp>
        <p:nvGrpSpPr>
          <p:cNvPr id="27" name="Group 26">
            <a:extLst>
              <a:ext uri="{FF2B5EF4-FFF2-40B4-BE49-F238E27FC236}">
                <a16:creationId xmlns:a16="http://schemas.microsoft.com/office/drawing/2014/main" id="{D8994669-CCB6-0368-F88F-F77821EAD54B}"/>
              </a:ext>
            </a:extLst>
          </p:cNvPr>
          <p:cNvGrpSpPr/>
          <p:nvPr/>
        </p:nvGrpSpPr>
        <p:grpSpPr>
          <a:xfrm>
            <a:off x="-4415829" y="7127406"/>
            <a:ext cx="7374729" cy="6858000"/>
            <a:chOff x="2219326" y="0"/>
            <a:chExt cx="7374729" cy="6858000"/>
          </a:xfrm>
        </p:grpSpPr>
        <p:sp>
          <p:nvSpPr>
            <p:cNvPr id="6" name="Rectangle: Top Corners Rounded 5">
              <a:extLst>
                <a:ext uri="{FF2B5EF4-FFF2-40B4-BE49-F238E27FC236}">
                  <a16:creationId xmlns:a16="http://schemas.microsoft.com/office/drawing/2014/main" id="{E2345B32-5739-B5AE-9531-7B5444CC3F8D}"/>
                </a:ext>
              </a:extLst>
            </p:cNvPr>
            <p:cNvSpPr/>
            <p:nvPr/>
          </p:nvSpPr>
          <p:spPr>
            <a:xfrm rot="5400000">
              <a:off x="2346127" y="-126801"/>
              <a:ext cx="6858000" cy="7111602"/>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60E47D7-1C18-AE88-3DF0-63777E2C2BBF}"/>
                </a:ext>
              </a:extLst>
            </p:cNvPr>
            <p:cNvSpPr txBox="1"/>
            <p:nvPr/>
          </p:nvSpPr>
          <p:spPr>
            <a:xfrm>
              <a:off x="6469856" y="809623"/>
              <a:ext cx="3124199" cy="769441"/>
            </a:xfrm>
            <a:prstGeom prst="rect">
              <a:avLst/>
            </a:prstGeom>
            <a:noFill/>
          </p:spPr>
          <p:txBody>
            <a:bodyPr wrap="square" rtlCol="0">
              <a:spAutoFit/>
            </a:bodyPr>
            <a:lstStyle/>
            <a:p>
              <a:r>
                <a:rPr lang="en-US" sz="4400" b="1">
                  <a:latin typeface="Arial" panose="020B0604020202020204" pitchFamily="34" charset="0"/>
                  <a:cs typeface="Arial" panose="020B0604020202020204" pitchFamily="34" charset="0"/>
                </a:rPr>
                <a:t>MUSCLE</a:t>
              </a:r>
              <a:endParaRPr lang="en-US" b="1">
                <a:latin typeface="Arial" panose="020B0604020202020204" pitchFamily="34" charset="0"/>
                <a:cs typeface="Arial" panose="020B0604020202020204" pitchFamily="34" charset="0"/>
              </a:endParaRPr>
            </a:p>
          </p:txBody>
        </p:sp>
        <p:pic>
          <p:nvPicPr>
            <p:cNvPr id="18" name="Graphic 17" descr="Move with solid fill">
              <a:extLst>
                <a:ext uri="{FF2B5EF4-FFF2-40B4-BE49-F238E27FC236}">
                  <a16:creationId xmlns:a16="http://schemas.microsoft.com/office/drawing/2014/main" id="{97DD65B1-DE40-28FB-67BA-EA837E6337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4699" y="2655916"/>
              <a:ext cx="1377167" cy="1377167"/>
            </a:xfrm>
            <a:prstGeom prst="rect">
              <a:avLst/>
            </a:prstGeom>
          </p:spPr>
        </p:pic>
      </p:grpSp>
      <p:grpSp>
        <p:nvGrpSpPr>
          <p:cNvPr id="26" name="Group 25">
            <a:extLst>
              <a:ext uri="{FF2B5EF4-FFF2-40B4-BE49-F238E27FC236}">
                <a16:creationId xmlns:a16="http://schemas.microsoft.com/office/drawing/2014/main" id="{808688AB-3F4A-94C6-3F53-63E4E7689547}"/>
              </a:ext>
            </a:extLst>
          </p:cNvPr>
          <p:cNvGrpSpPr/>
          <p:nvPr/>
        </p:nvGrpSpPr>
        <p:grpSpPr>
          <a:xfrm>
            <a:off x="-5463113" y="-81396"/>
            <a:ext cx="5272086" cy="6858000"/>
            <a:chOff x="1109664" y="3"/>
            <a:chExt cx="5272086" cy="6858000"/>
          </a:xfrm>
        </p:grpSpPr>
        <p:sp>
          <p:nvSpPr>
            <p:cNvPr id="5" name="Rectangle: Top Corners Rounded 4">
              <a:extLst>
                <a:ext uri="{FF2B5EF4-FFF2-40B4-BE49-F238E27FC236}">
                  <a16:creationId xmlns:a16="http://schemas.microsoft.com/office/drawing/2014/main" id="{F59730C2-EF6A-0283-1CDF-98EDD26339DF}"/>
                </a:ext>
              </a:extLst>
            </p:cNvPr>
            <p:cNvSpPr/>
            <p:nvPr/>
          </p:nvSpPr>
          <p:spPr>
            <a:xfrm rot="5400000">
              <a:off x="316707" y="792960"/>
              <a:ext cx="6858000" cy="5272086"/>
            </a:xfrm>
            <a:prstGeom prst="round2Same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73D583-DA95-A5A2-085C-E4A7D4D32A9F}"/>
                </a:ext>
              </a:extLst>
            </p:cNvPr>
            <p:cNvSpPr txBox="1"/>
            <p:nvPr/>
          </p:nvSpPr>
          <p:spPr>
            <a:xfrm>
              <a:off x="3309047" y="809623"/>
              <a:ext cx="3000969" cy="1446550"/>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CONTROL SYSTEM</a:t>
              </a:r>
              <a:endParaRPr lang="en-US" b="1">
                <a:solidFill>
                  <a:schemeClr val="bg1"/>
                </a:solidFill>
                <a:latin typeface="Arial" panose="020B0604020202020204" pitchFamily="34" charset="0"/>
                <a:cs typeface="Arial" panose="020B0604020202020204" pitchFamily="34" charset="0"/>
              </a:endParaRPr>
            </a:p>
          </p:txBody>
        </p:sp>
        <p:pic>
          <p:nvPicPr>
            <p:cNvPr id="16" name="Graphic 15" descr="Head with gears with solid fill">
              <a:extLst>
                <a:ext uri="{FF2B5EF4-FFF2-40B4-BE49-F238E27FC236}">
                  <a16:creationId xmlns:a16="http://schemas.microsoft.com/office/drawing/2014/main" id="{9D068E97-F1D0-ECD6-ADD6-E47591779A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71149" y="2655916"/>
              <a:ext cx="1276763" cy="1276763"/>
            </a:xfrm>
            <a:prstGeom prst="rect">
              <a:avLst/>
            </a:prstGeom>
          </p:spPr>
        </p:pic>
      </p:grpSp>
      <p:sp>
        <p:nvSpPr>
          <p:cNvPr id="4" name="Rectangle: Top Corners Rounded 3">
            <a:extLst>
              <a:ext uri="{FF2B5EF4-FFF2-40B4-BE49-F238E27FC236}">
                <a16:creationId xmlns:a16="http://schemas.microsoft.com/office/drawing/2014/main" id="{E971FB6C-1BF9-1389-6269-A2A752CA62EB}"/>
              </a:ext>
            </a:extLst>
          </p:cNvPr>
          <p:cNvSpPr/>
          <p:nvPr/>
        </p:nvSpPr>
        <p:spPr>
          <a:xfrm rot="5400000">
            <a:off x="-5183742" y="1775979"/>
            <a:ext cx="6858000" cy="3143249"/>
          </a:xfrm>
          <a:prstGeom prst="round2SameRect">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BC0495A0-933E-0C3D-9747-EE5729280F26}"/>
              </a:ext>
            </a:extLst>
          </p:cNvPr>
          <p:cNvSpPr txBox="1"/>
          <p:nvPr/>
        </p:nvSpPr>
        <p:spPr>
          <a:xfrm>
            <a:off x="-3124199" y="877347"/>
            <a:ext cx="3124199" cy="769441"/>
          </a:xfrm>
          <a:prstGeom prst="rect">
            <a:avLst/>
          </a:prstGeom>
          <a:noFill/>
        </p:spPr>
        <p:txBody>
          <a:bodyPr wrap="square" rtlCol="0">
            <a:spAutoFit/>
          </a:bodyPr>
          <a:lstStyle/>
          <a:p>
            <a:r>
              <a:rPr lang="en-US" sz="4400" b="1">
                <a:solidFill>
                  <a:schemeClr val="bg1"/>
                </a:solidFill>
                <a:latin typeface="Arial" panose="020B0604020202020204" pitchFamily="34" charset="0"/>
                <a:cs typeface="Arial" panose="020B0604020202020204" pitchFamily="34" charset="0"/>
              </a:rPr>
              <a:t>SENSING</a:t>
            </a:r>
            <a:endParaRPr lang="en-US" b="1">
              <a:solidFill>
                <a:schemeClr val="bg1"/>
              </a:solidFill>
              <a:latin typeface="Arial" panose="020B0604020202020204" pitchFamily="34" charset="0"/>
              <a:cs typeface="Arial" panose="020B0604020202020204" pitchFamily="34" charset="0"/>
            </a:endParaRPr>
          </a:p>
        </p:txBody>
      </p:sp>
      <p:pic>
        <p:nvPicPr>
          <p:cNvPr id="7" name="Graphic 6" descr="Satellite dish with solid fill">
            <a:extLst>
              <a:ext uri="{FF2B5EF4-FFF2-40B4-BE49-F238E27FC236}">
                <a16:creationId xmlns:a16="http://schemas.microsoft.com/office/drawing/2014/main" id="{DEED194A-FFC2-366F-4F98-4C6FBE0727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95014" y="2627823"/>
            <a:ext cx="1170149" cy="1170149"/>
          </a:xfrm>
          <a:prstGeom prst="rect">
            <a:avLst/>
          </a:prstGeom>
        </p:spPr>
      </p:pic>
      <p:sp>
        <p:nvSpPr>
          <p:cNvPr id="11" name="TextBox 10">
            <a:extLst>
              <a:ext uri="{FF2B5EF4-FFF2-40B4-BE49-F238E27FC236}">
                <a16:creationId xmlns:a16="http://schemas.microsoft.com/office/drawing/2014/main" id="{6C2741AC-6DE4-ADB6-1E60-5CED11B55617}"/>
              </a:ext>
            </a:extLst>
          </p:cNvPr>
          <p:cNvSpPr txBox="1"/>
          <p:nvPr/>
        </p:nvSpPr>
        <p:spPr>
          <a:xfrm>
            <a:off x="3531435" y="728224"/>
            <a:ext cx="5391486"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DETERRENTS</a:t>
            </a:r>
            <a:r>
              <a:rPr lang="en-US" sz="4800" b="1">
                <a:solidFill>
                  <a:schemeClr val="bg1"/>
                </a:solidFill>
                <a:latin typeface="Arial" panose="020B0604020202020204" pitchFamily="34" charset="0"/>
                <a:cs typeface="Arial" panose="020B0604020202020204" pitchFamily="34" charset="0"/>
                <a:sym typeface="Wingdings" panose="05000000000000000000" pitchFamily="2" charset="2"/>
              </a:rPr>
              <a:t></a:t>
            </a:r>
            <a:endParaRPr lang="en-US" sz="2000" b="1">
              <a:solidFill>
                <a:schemeClr val="bg1"/>
              </a:solidFill>
              <a:latin typeface="Arial" panose="020B0604020202020204" pitchFamily="34" charset="0"/>
              <a:cs typeface="Arial" panose="020B0604020202020204" pitchFamily="34" charset="0"/>
            </a:endParaRPr>
          </a:p>
        </p:txBody>
      </p:sp>
      <p:pic>
        <p:nvPicPr>
          <p:cNvPr id="15" name="Picture 14" descr="A water object with water spraying&#10;&#10;AI-generated content may be incorrect.">
            <a:extLst>
              <a:ext uri="{FF2B5EF4-FFF2-40B4-BE49-F238E27FC236}">
                <a16:creationId xmlns:a16="http://schemas.microsoft.com/office/drawing/2014/main" id="{DA2C0DBF-BF9C-6900-9B55-70C17B96D7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004" y="2150259"/>
            <a:ext cx="2961853" cy="2961853"/>
          </a:xfrm>
          <a:prstGeom prst="rect">
            <a:avLst/>
          </a:prstGeom>
        </p:spPr>
      </p:pic>
      <p:pic>
        <p:nvPicPr>
          <p:cNvPr id="23" name="Picture 22" descr="A toy object with a tube and balls&#10;&#10;AI-generated content may be incorrect.">
            <a:extLst>
              <a:ext uri="{FF2B5EF4-FFF2-40B4-BE49-F238E27FC236}">
                <a16:creationId xmlns:a16="http://schemas.microsoft.com/office/drawing/2014/main" id="{294C8D9C-4208-538E-9B8A-C33264622D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57185" y="4401263"/>
            <a:ext cx="3143251" cy="2181032"/>
          </a:xfrm>
          <a:prstGeom prst="rect">
            <a:avLst/>
          </a:prstGeom>
        </p:spPr>
      </p:pic>
      <p:pic>
        <p:nvPicPr>
          <p:cNvPr id="25" name="Picture 24" descr="A close-up of a metal cylinder&#10;&#10;AI-generated content may be incorrect.">
            <a:extLst>
              <a:ext uri="{FF2B5EF4-FFF2-40B4-BE49-F238E27FC236}">
                <a16:creationId xmlns:a16="http://schemas.microsoft.com/office/drawing/2014/main" id="{AECBCA6F-B0C2-270B-F2C4-2B55BBF864D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68426" y="2349481"/>
            <a:ext cx="4317505" cy="2444265"/>
          </a:xfrm>
          <a:prstGeom prst="rect">
            <a:avLst/>
          </a:prstGeom>
        </p:spPr>
      </p:pic>
      <p:sp>
        <p:nvSpPr>
          <p:cNvPr id="28" name="TextBox 27">
            <a:extLst>
              <a:ext uri="{FF2B5EF4-FFF2-40B4-BE49-F238E27FC236}">
                <a16:creationId xmlns:a16="http://schemas.microsoft.com/office/drawing/2014/main" id="{984B33D8-12AD-49EB-53C7-F26AEB11F0FB}"/>
              </a:ext>
            </a:extLst>
          </p:cNvPr>
          <p:cNvSpPr txBox="1"/>
          <p:nvPr/>
        </p:nvSpPr>
        <p:spPr>
          <a:xfrm>
            <a:off x="4239679" y="2326018"/>
            <a:ext cx="3143251" cy="461665"/>
          </a:xfrm>
          <a:prstGeom prst="rect">
            <a:avLst/>
          </a:prstGeom>
          <a:noFill/>
        </p:spPr>
        <p:txBody>
          <a:bodyPr wrap="square" rtlCol="0">
            <a:spAutoFit/>
          </a:bodyPr>
          <a:lstStyle/>
          <a:p>
            <a:r>
              <a:rPr lang="en-US" sz="2400" b="1">
                <a:solidFill>
                  <a:schemeClr val="bg1"/>
                </a:solidFill>
                <a:latin typeface="Arial" panose="020B0604020202020204" pitchFamily="34" charset="0"/>
                <a:cs typeface="Arial" panose="020B0604020202020204" pitchFamily="34" charset="0"/>
              </a:rPr>
              <a:t>5mW Green Laser</a:t>
            </a:r>
          </a:p>
        </p:txBody>
      </p:sp>
      <p:sp>
        <p:nvSpPr>
          <p:cNvPr id="29" name="TextBox 28">
            <a:extLst>
              <a:ext uri="{FF2B5EF4-FFF2-40B4-BE49-F238E27FC236}">
                <a16:creationId xmlns:a16="http://schemas.microsoft.com/office/drawing/2014/main" id="{C79E2E21-16FE-F85A-478F-72C39E5BFE0F}"/>
              </a:ext>
            </a:extLst>
          </p:cNvPr>
          <p:cNvSpPr txBox="1"/>
          <p:nvPr/>
        </p:nvSpPr>
        <p:spPr>
          <a:xfrm>
            <a:off x="820736" y="1723949"/>
            <a:ext cx="2394857"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(Bushmaster XM-15)</a:t>
            </a:r>
          </a:p>
        </p:txBody>
      </p:sp>
      <p:sp>
        <p:nvSpPr>
          <p:cNvPr id="30" name="TextBox 29">
            <a:extLst>
              <a:ext uri="{FF2B5EF4-FFF2-40B4-BE49-F238E27FC236}">
                <a16:creationId xmlns:a16="http://schemas.microsoft.com/office/drawing/2014/main" id="{321651AB-F174-8FA5-1AE9-C19E17B5B68F}"/>
              </a:ext>
            </a:extLst>
          </p:cNvPr>
          <p:cNvSpPr txBox="1"/>
          <p:nvPr/>
        </p:nvSpPr>
        <p:spPr>
          <a:xfrm>
            <a:off x="9628811" y="275705"/>
            <a:ext cx="1229690"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(AUG A2)</a:t>
            </a:r>
          </a:p>
        </p:txBody>
      </p:sp>
      <p:sp>
        <p:nvSpPr>
          <p:cNvPr id="31" name="TextBox 30">
            <a:extLst>
              <a:ext uri="{FF2B5EF4-FFF2-40B4-BE49-F238E27FC236}">
                <a16:creationId xmlns:a16="http://schemas.microsoft.com/office/drawing/2014/main" id="{DDF231E3-EBC5-198F-EC66-254F6959D5DC}"/>
              </a:ext>
            </a:extLst>
          </p:cNvPr>
          <p:cNvSpPr txBox="1"/>
          <p:nvPr/>
        </p:nvSpPr>
        <p:spPr>
          <a:xfrm>
            <a:off x="8649015" y="4043656"/>
            <a:ext cx="2394857" cy="369332"/>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(FN SCAR-H MK17)</a:t>
            </a:r>
          </a:p>
        </p:txBody>
      </p:sp>
      <p:pic>
        <p:nvPicPr>
          <p:cNvPr id="33" name="Picture 32" descr="A slingshot and a stone&#10;&#10;AI-generated content may be incorrect.">
            <a:extLst>
              <a:ext uri="{FF2B5EF4-FFF2-40B4-BE49-F238E27FC236}">
                <a16:creationId xmlns:a16="http://schemas.microsoft.com/office/drawing/2014/main" id="{F09AB59F-5F0E-803D-BBD3-73F29035E5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07795" y="728224"/>
            <a:ext cx="3261639" cy="2174426"/>
          </a:xfrm>
          <a:prstGeom prst="rect">
            <a:avLst/>
          </a:prstGeom>
        </p:spPr>
      </p:pic>
      <p:sp>
        <p:nvSpPr>
          <p:cNvPr id="14" name="TextBox 13">
            <a:extLst>
              <a:ext uri="{FF2B5EF4-FFF2-40B4-BE49-F238E27FC236}">
                <a16:creationId xmlns:a16="http://schemas.microsoft.com/office/drawing/2014/main" id="{50639D5B-79D6-91DF-8602-C22DF1C401F1}"/>
              </a:ext>
            </a:extLst>
          </p:cNvPr>
          <p:cNvSpPr txBox="1"/>
          <p:nvPr/>
        </p:nvSpPr>
        <p:spPr>
          <a:xfrm>
            <a:off x="4210231" y="4424414"/>
            <a:ext cx="2595921" cy="646331"/>
          </a:xfrm>
          <a:prstGeom prst="rect">
            <a:avLst/>
          </a:prstGeom>
          <a:noFill/>
        </p:spPr>
        <p:txBody>
          <a:bodyPr wrap="square" rtlCol="0">
            <a:spAutoFit/>
          </a:bodyPr>
          <a:lstStyle/>
          <a:p>
            <a:r>
              <a:rPr lang="en-CA">
                <a:solidFill>
                  <a:schemeClr val="bg1"/>
                </a:solidFill>
                <a:latin typeface="Arial" panose="020B0604020202020204" pitchFamily="34" charset="0"/>
                <a:cs typeface="Arial" panose="020B0604020202020204" pitchFamily="34" charset="0"/>
              </a:rPr>
              <a:t>Aiming for sub 10 MOA</a:t>
            </a:r>
          </a:p>
          <a:p>
            <a:r>
              <a:rPr lang="en-CA">
                <a:solidFill>
                  <a:schemeClr val="bg1"/>
                </a:solidFill>
                <a:latin typeface="Arial" panose="020B0604020202020204" pitchFamily="34" charset="0"/>
                <a:cs typeface="Arial" panose="020B0604020202020204" pitchFamily="34" charset="0"/>
              </a:rPr>
              <a:t>(Minute Of Angle)</a:t>
            </a:r>
          </a:p>
        </p:txBody>
      </p:sp>
    </p:spTree>
    <p:extLst>
      <p:ext uri="{BB962C8B-B14F-4D97-AF65-F5344CB8AC3E}">
        <p14:creationId xmlns:p14="http://schemas.microsoft.com/office/powerpoint/2010/main" val="42487513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par>
                                <p:cTn id="24" presetID="10"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CB90A5-25B9-E483-65DE-937C57E0792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0F71151-5567-7370-1BDB-BD0CBF517224}"/>
              </a:ext>
            </a:extLst>
          </p:cNvPr>
          <p:cNvSpPr txBox="1"/>
          <p:nvPr/>
        </p:nvSpPr>
        <p:spPr>
          <a:xfrm>
            <a:off x="-794189" y="1851645"/>
            <a:ext cx="11305032" cy="3154710"/>
          </a:xfrm>
          <a:prstGeom prst="rect">
            <a:avLst/>
          </a:prstGeom>
          <a:noFill/>
        </p:spPr>
        <p:txBody>
          <a:bodyPr wrap="square" rtlCol="0">
            <a:spAutoFit/>
          </a:bodyPr>
          <a:lstStyle/>
          <a:p>
            <a:pPr algn="ctr"/>
            <a:r>
              <a:rPr lang="en-CA" sz="19900">
                <a:latin typeface="Bauhaus 93" panose="04030905020B02020C02" pitchFamily="82" charset="0"/>
              </a:rPr>
              <a:t>SENTRY</a:t>
            </a:r>
          </a:p>
        </p:txBody>
      </p:sp>
      <p:pic>
        <p:nvPicPr>
          <p:cNvPr id="3" name="Picture 2" descr="A red rectangle with a black background&#10;&#10;AI-generated content may be incorrect.">
            <a:extLst>
              <a:ext uri="{FF2B5EF4-FFF2-40B4-BE49-F238E27FC236}">
                <a16:creationId xmlns:a16="http://schemas.microsoft.com/office/drawing/2014/main" id="{FDE1E548-0226-06BB-609C-5DADF9080C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5970" y="2406141"/>
            <a:ext cx="2069514" cy="2069514"/>
          </a:xfrm>
          <a:prstGeom prst="rect">
            <a:avLst/>
          </a:prstGeom>
        </p:spPr>
      </p:pic>
    </p:spTree>
    <p:extLst>
      <p:ext uri="{BB962C8B-B14F-4D97-AF65-F5344CB8AC3E}">
        <p14:creationId xmlns:p14="http://schemas.microsoft.com/office/powerpoint/2010/main" val="3697784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EB90A-7FE1-15AF-FC2D-5E30FBE396E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FA04C6A-CD1E-A82F-34E9-507F5F192A40}"/>
              </a:ext>
            </a:extLst>
          </p:cNvPr>
          <p:cNvSpPr txBox="1"/>
          <p:nvPr/>
        </p:nvSpPr>
        <p:spPr>
          <a:xfrm>
            <a:off x="146304" y="-171986"/>
            <a:ext cx="12192000" cy="7201972"/>
          </a:xfrm>
          <a:prstGeom prst="rect">
            <a:avLst/>
          </a:prstGeom>
          <a:noFill/>
        </p:spPr>
        <p:txBody>
          <a:bodyPr wrap="square" rtlCol="0">
            <a:spAutoFit/>
          </a:bodyPr>
          <a:lstStyle/>
          <a:p>
            <a:r>
              <a:rPr lang="en-CA" sz="6600">
                <a:latin typeface="Bell MT" panose="02020503060305020303" pitchFamily="18" charset="0"/>
              </a:rPr>
              <a:t>+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a:t>
            </a:r>
          </a:p>
        </p:txBody>
      </p:sp>
      <p:sp>
        <p:nvSpPr>
          <p:cNvPr id="2" name="Title 1">
            <a:extLst>
              <a:ext uri="{FF2B5EF4-FFF2-40B4-BE49-F238E27FC236}">
                <a16:creationId xmlns:a16="http://schemas.microsoft.com/office/drawing/2014/main" id="{F62A0F64-0D05-5ECB-A57A-685DE769D006}"/>
              </a:ext>
            </a:extLst>
          </p:cNvPr>
          <p:cNvSpPr>
            <a:spLocks noGrp="1"/>
          </p:cNvSpPr>
          <p:nvPr>
            <p:ph type="title"/>
          </p:nvPr>
        </p:nvSpPr>
        <p:spPr>
          <a:xfrm>
            <a:off x="1753898" y="1805540"/>
            <a:ext cx="9237755" cy="3246919"/>
          </a:xfrm>
        </p:spPr>
        <p:txBody>
          <a:bodyPr>
            <a:normAutofit fontScale="90000"/>
          </a:bodyPr>
          <a:lstStyle/>
          <a:p>
            <a:pPr algn="ctr"/>
            <a:r>
              <a:rPr lang="en-US" sz="16600">
                <a:latin typeface="Bauhaus 93" panose="04030905020B02020C02" pitchFamily="82" charset="0"/>
              </a:rPr>
              <a:t>SOFTWARE</a:t>
            </a:r>
            <a:endParaRPr lang="en-US" sz="7200">
              <a:latin typeface="Bauhaus 93" panose="04030905020B02020C02" pitchFamily="82" charset="0"/>
            </a:endParaRPr>
          </a:p>
        </p:txBody>
      </p:sp>
      <p:cxnSp>
        <p:nvCxnSpPr>
          <p:cNvPr id="7" name="Straight Connector 6">
            <a:extLst>
              <a:ext uri="{FF2B5EF4-FFF2-40B4-BE49-F238E27FC236}">
                <a16:creationId xmlns:a16="http://schemas.microsoft.com/office/drawing/2014/main" id="{E5CD35C0-A11D-5A79-031C-644EAF894399}"/>
              </a:ext>
            </a:extLst>
          </p:cNvPr>
          <p:cNvCxnSpPr>
            <a:cxnSpLocks/>
          </p:cNvCxnSpPr>
          <p:nvPr/>
        </p:nvCxnSpPr>
        <p:spPr>
          <a:xfrm flipV="1">
            <a:off x="14431667" y="-1387201"/>
            <a:ext cx="2278289" cy="111361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0199267"/>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computer program&#10;&#10;AI-generated content may be incorrect.">
            <a:extLst>
              <a:ext uri="{FF2B5EF4-FFF2-40B4-BE49-F238E27FC236}">
                <a16:creationId xmlns:a16="http://schemas.microsoft.com/office/drawing/2014/main" id="{485C02E4-0981-BA56-D673-19238E0CE9A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86147" y="459291"/>
            <a:ext cx="8966488" cy="6128795"/>
          </a:xfrm>
        </p:spPr>
      </p:pic>
      <p:sp>
        <p:nvSpPr>
          <p:cNvPr id="6" name="TextBox 5">
            <a:extLst>
              <a:ext uri="{FF2B5EF4-FFF2-40B4-BE49-F238E27FC236}">
                <a16:creationId xmlns:a16="http://schemas.microsoft.com/office/drawing/2014/main" id="{803EB642-4048-2242-7285-A049A94BD6AE}"/>
              </a:ext>
            </a:extLst>
          </p:cNvPr>
          <p:cNvSpPr txBox="1"/>
          <p:nvPr/>
        </p:nvSpPr>
        <p:spPr>
          <a:xfrm>
            <a:off x="482897" y="4175637"/>
            <a:ext cx="4206499" cy="1323439"/>
          </a:xfrm>
          <a:prstGeom prst="rect">
            <a:avLst/>
          </a:prstGeom>
          <a:noFill/>
        </p:spPr>
        <p:txBody>
          <a:bodyPr wrap="square" rtlCol="0">
            <a:spAutoFit/>
          </a:bodyPr>
          <a:lstStyle/>
          <a:p>
            <a:r>
              <a:rPr lang="en-US" sz="4000">
                <a:latin typeface="Arial" panose="020B0604020202020204" pitchFamily="34" charset="0"/>
                <a:cs typeface="Arial" panose="020B0604020202020204" pitchFamily="34" charset="0"/>
              </a:rPr>
              <a:t>How is it going to work?</a:t>
            </a:r>
            <a:endParaRPr lang="en-CA"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386771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A4144-8DB9-DA64-C089-36505E634EDA}"/>
              </a:ext>
            </a:extLst>
          </p:cNvPr>
          <p:cNvSpPr>
            <a:spLocks noGrp="1"/>
          </p:cNvSpPr>
          <p:nvPr>
            <p:ph type="title"/>
          </p:nvPr>
        </p:nvSpPr>
        <p:spPr>
          <a:xfrm>
            <a:off x="717177" y="4985230"/>
            <a:ext cx="4391024" cy="1173700"/>
          </a:xfrm>
        </p:spPr>
        <p:txBody>
          <a:bodyPr anchor="t">
            <a:normAutofit/>
          </a:bodyPr>
          <a:lstStyle/>
          <a:p>
            <a:r>
              <a:rPr lang="en-US" sz="4000" b="1">
                <a:solidFill>
                  <a:schemeClr val="bg1"/>
                </a:solidFill>
                <a:latin typeface="Arial" panose="020B0604020202020204" pitchFamily="34" charset="0"/>
                <a:cs typeface="Arial" panose="020B0604020202020204" pitchFamily="34" charset="0"/>
              </a:rPr>
              <a:t>Deer dataset</a:t>
            </a:r>
          </a:p>
        </p:txBody>
      </p:sp>
      <p:pic>
        <p:nvPicPr>
          <p:cNvPr id="4" name="Picture 3" descr="A screenshot of a computer&#10;&#10;AI-generated content may be incorrect.">
            <a:extLst>
              <a:ext uri="{FF2B5EF4-FFF2-40B4-BE49-F238E27FC236}">
                <a16:creationId xmlns:a16="http://schemas.microsoft.com/office/drawing/2014/main" id="{A8CD4A04-58E0-323A-DBDD-7A3632CA262F}"/>
              </a:ext>
            </a:extLst>
          </p:cNvPr>
          <p:cNvPicPr>
            <a:picLocks noChangeAspect="1"/>
          </p:cNvPicPr>
          <p:nvPr/>
        </p:nvPicPr>
        <p:blipFill>
          <a:blip r:embed="rId3" cstate="print">
            <a:extLst>
              <a:ext uri="{28A0092B-C50C-407E-A947-70E740481C1C}">
                <a14:useLocalDpi xmlns:a14="http://schemas.microsoft.com/office/drawing/2010/main" val="0"/>
              </a:ext>
            </a:extLst>
          </a:blip>
          <a:srcRect l="14031" r="2366" b="-1"/>
          <a:stretch>
            <a:fillRect/>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6" name="Picture 5">
            <a:extLst>
              <a:ext uri="{FF2B5EF4-FFF2-40B4-BE49-F238E27FC236}">
                <a16:creationId xmlns:a16="http://schemas.microsoft.com/office/drawing/2014/main" id="{95A09E66-D7F8-B7F7-459F-EF4325299784}"/>
              </a:ext>
            </a:extLst>
          </p:cNvPr>
          <p:cNvPicPr>
            <a:picLocks noChangeAspect="1"/>
          </p:cNvPicPr>
          <p:nvPr/>
        </p:nvPicPr>
        <p:blipFill>
          <a:blip r:embed="rId4"/>
          <a:srcRect t="31656" r="1" b="4046"/>
          <a:stretch>
            <a:fillRect/>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60" name="Group 59">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21" name="Freeform: Shape 20">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Shape 60">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Rectangle: Rounded Corners 4">
            <a:extLst>
              <a:ext uri="{FF2B5EF4-FFF2-40B4-BE49-F238E27FC236}">
                <a16:creationId xmlns:a16="http://schemas.microsoft.com/office/drawing/2014/main" id="{7FBDF1B9-B2F1-F1FC-385E-6809573CF139}"/>
              </a:ext>
            </a:extLst>
          </p:cNvPr>
          <p:cNvSpPr/>
          <p:nvPr/>
        </p:nvSpPr>
        <p:spPr>
          <a:xfrm>
            <a:off x="5825377" y="4497880"/>
            <a:ext cx="5423648" cy="2241587"/>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bg2"/>
              </a:solidFill>
            </a:endParaRPr>
          </a:p>
        </p:txBody>
      </p:sp>
      <p:sp>
        <p:nvSpPr>
          <p:cNvPr id="7" name="TextBox 6">
            <a:extLst>
              <a:ext uri="{FF2B5EF4-FFF2-40B4-BE49-F238E27FC236}">
                <a16:creationId xmlns:a16="http://schemas.microsoft.com/office/drawing/2014/main" id="{9D0F172D-726F-1BE7-C872-E45BF76D3039}"/>
              </a:ext>
            </a:extLst>
          </p:cNvPr>
          <p:cNvSpPr txBox="1"/>
          <p:nvPr/>
        </p:nvSpPr>
        <p:spPr>
          <a:xfrm>
            <a:off x="6096000" y="4649177"/>
            <a:ext cx="5011656" cy="1938992"/>
          </a:xfrm>
          <a:prstGeom prst="rect">
            <a:avLst/>
          </a:prstGeom>
          <a:noFill/>
        </p:spPr>
        <p:txBody>
          <a:bodyPr wrap="square" rtlCol="0">
            <a:spAutoFit/>
          </a:bodyPr>
          <a:lstStyle/>
          <a:p>
            <a:pPr marL="285750" indent="-285750">
              <a:buFont typeface="Arial" panose="020B0604020202020204" pitchFamily="34" charset="0"/>
              <a:buChar char="•"/>
            </a:pPr>
            <a:r>
              <a:rPr lang="en-US" sz="3000">
                <a:solidFill>
                  <a:schemeClr val="bg1">
                    <a:alpha val="80000"/>
                  </a:schemeClr>
                </a:solidFill>
                <a:latin typeface="Arial" panose="020B0604020202020204" pitchFamily="34" charset="0"/>
                <a:cs typeface="Arial" panose="020B0604020202020204" pitchFamily="34" charset="0"/>
              </a:rPr>
              <a:t>Collected a dataset containing deer images in </a:t>
            </a:r>
            <a:r>
              <a:rPr lang="en-US" sz="3000" err="1">
                <a:solidFill>
                  <a:schemeClr val="bg1">
                    <a:alpha val="80000"/>
                  </a:schemeClr>
                </a:solidFill>
                <a:latin typeface="Arial" panose="020B0604020202020204" pitchFamily="34" charset="0"/>
                <a:cs typeface="Arial" panose="020B0604020202020204" pitchFamily="34" charset="0"/>
              </a:rPr>
              <a:t>Roboflow</a:t>
            </a:r>
            <a:r>
              <a:rPr lang="en-US" sz="3000">
                <a:solidFill>
                  <a:schemeClr val="bg1">
                    <a:alpha val="80000"/>
                  </a:schemeClr>
                </a:solidFill>
                <a:latin typeface="Arial" panose="020B0604020202020204" pitchFamily="34" charset="0"/>
                <a:cs typeface="Arial" panose="020B0604020202020204" pitchFamily="34" charset="0"/>
              </a:rPr>
              <a:t> Universe</a:t>
            </a:r>
          </a:p>
          <a:p>
            <a:pPr marL="285750" indent="-285750">
              <a:buFont typeface="Arial" panose="020B0604020202020204" pitchFamily="34" charset="0"/>
              <a:buChar char="•"/>
            </a:pPr>
            <a:r>
              <a:rPr lang="en-US" sz="3000">
                <a:solidFill>
                  <a:schemeClr val="bg1">
                    <a:alpha val="80000"/>
                  </a:schemeClr>
                </a:solidFill>
                <a:latin typeface="Arial" panose="020B0604020202020204" pitchFamily="34" charset="0"/>
                <a:cs typeface="Arial" panose="020B0604020202020204" pitchFamily="34" charset="0"/>
              </a:rPr>
              <a:t>Checked each </a:t>
            </a:r>
            <a:r>
              <a:rPr lang="en-US" sz="3000" err="1">
                <a:solidFill>
                  <a:schemeClr val="bg1">
                    <a:alpha val="80000"/>
                  </a:schemeClr>
                </a:solidFill>
                <a:latin typeface="Arial" panose="020B0604020202020204" pitchFamily="34" charset="0"/>
                <a:cs typeface="Arial" panose="020B0604020202020204" pitchFamily="34" charset="0"/>
              </a:rPr>
              <a:t>annotions</a:t>
            </a:r>
            <a:endParaRPr lang="en-US" sz="3000">
              <a:solidFill>
                <a:schemeClr val="bg1">
                  <a:alpha val="8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373160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36F58-A8BC-FDA7-D0D1-EAAC20C2B442}"/>
              </a:ext>
            </a:extLst>
          </p:cNvPr>
          <p:cNvSpPr>
            <a:spLocks noGrp="1"/>
          </p:cNvSpPr>
          <p:nvPr>
            <p:ph type="title"/>
          </p:nvPr>
        </p:nvSpPr>
        <p:spPr>
          <a:xfrm>
            <a:off x="506338" y="1841650"/>
            <a:ext cx="2754099" cy="2670683"/>
          </a:xfrm>
        </p:spPr>
        <p:txBody>
          <a:bodyPr/>
          <a:lstStyle/>
          <a:p>
            <a:r>
              <a:rPr lang="en-US">
                <a:latin typeface="Arial" panose="020B0604020202020204" pitchFamily="34" charset="0"/>
                <a:cs typeface="Arial" panose="020B0604020202020204" pitchFamily="34" charset="0"/>
              </a:rPr>
              <a:t>Finding a model</a:t>
            </a:r>
            <a:endParaRPr lang="en-CA">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3374129-981F-3140-AEBD-8F4E6D426A74}"/>
              </a:ext>
            </a:extLst>
          </p:cNvPr>
          <p:cNvPicPr>
            <a:picLocks noChangeAspect="1"/>
          </p:cNvPicPr>
          <p:nvPr/>
        </p:nvPicPr>
        <p:blipFill>
          <a:blip r:embed="rId3"/>
          <a:stretch>
            <a:fillRect/>
          </a:stretch>
        </p:blipFill>
        <p:spPr>
          <a:xfrm>
            <a:off x="3260437" y="578335"/>
            <a:ext cx="8437968" cy="5701330"/>
          </a:xfrm>
          <a:prstGeom prst="rect">
            <a:avLst/>
          </a:prstGeom>
        </p:spPr>
      </p:pic>
    </p:spTree>
    <p:extLst>
      <p:ext uri="{BB962C8B-B14F-4D97-AF65-F5344CB8AC3E}">
        <p14:creationId xmlns:p14="http://schemas.microsoft.com/office/powerpoint/2010/main" val="59276311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90F0-A990-D719-09A5-52400FC4E262}"/>
              </a:ext>
            </a:extLst>
          </p:cNvPr>
          <p:cNvSpPr>
            <a:spLocks noGrp="1"/>
          </p:cNvSpPr>
          <p:nvPr>
            <p:ph type="title"/>
          </p:nvPr>
        </p:nvSpPr>
        <p:spPr>
          <a:xfrm>
            <a:off x="6296026" y="975041"/>
            <a:ext cx="5010150" cy="1325563"/>
          </a:xfrm>
        </p:spPr>
        <p:txBody>
          <a:bodyPr>
            <a:normAutofit/>
          </a:bodyPr>
          <a:lstStyle/>
          <a:p>
            <a:pPr marL="571500" indent="-571500">
              <a:buFont typeface="Arial" panose="020B0604020202020204" pitchFamily="34" charset="0"/>
              <a:buChar char="•"/>
            </a:pPr>
            <a:r>
              <a:rPr lang="en-US" sz="4000">
                <a:solidFill>
                  <a:schemeClr val="bg1"/>
                </a:solidFill>
                <a:latin typeface="Arial" panose="020B0604020202020204" pitchFamily="34" charset="0"/>
                <a:cs typeface="Arial" panose="020B0604020202020204" pitchFamily="34" charset="0"/>
              </a:rPr>
              <a:t>Testing YOLO 11 – pre-trained model</a:t>
            </a:r>
            <a:endParaRPr lang="en-CA" sz="4000">
              <a:solidFill>
                <a:schemeClr val="bg1"/>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B4F5F39-6A0F-4D97-86EE-5FFCF0B209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581" y="975041"/>
            <a:ext cx="5395595" cy="4907915"/>
          </a:xfrm>
          <a:prstGeom prst="rect">
            <a:avLst/>
          </a:prstGeom>
        </p:spPr>
      </p:pic>
      <p:sp>
        <p:nvSpPr>
          <p:cNvPr id="5" name="TextBox 4">
            <a:extLst>
              <a:ext uri="{FF2B5EF4-FFF2-40B4-BE49-F238E27FC236}">
                <a16:creationId xmlns:a16="http://schemas.microsoft.com/office/drawing/2014/main" id="{981775C7-2711-4A27-ADD4-977EEFFE0188}"/>
              </a:ext>
            </a:extLst>
          </p:cNvPr>
          <p:cNvSpPr txBox="1"/>
          <p:nvPr/>
        </p:nvSpPr>
        <p:spPr>
          <a:xfrm>
            <a:off x="6315075" y="2638425"/>
            <a:ext cx="5300344" cy="1938992"/>
          </a:xfrm>
          <a:prstGeom prst="rect">
            <a:avLst/>
          </a:prstGeom>
          <a:noFill/>
        </p:spPr>
        <p:txBody>
          <a:bodyPr wrap="square" rtlCol="0">
            <a:spAutoFit/>
          </a:bodyPr>
          <a:lstStyle/>
          <a:p>
            <a:pPr marL="571500" indent="-571500">
              <a:buFont typeface="Arial" panose="020B0604020202020204" pitchFamily="34" charset="0"/>
              <a:buChar char="•"/>
            </a:pPr>
            <a:r>
              <a:rPr lang="en-US" sz="4000">
                <a:solidFill>
                  <a:schemeClr val="bg1"/>
                </a:solidFill>
                <a:latin typeface="Arial" panose="020B0604020202020204" pitchFamily="34" charset="0"/>
                <a:cs typeface="Arial" panose="020B0604020202020204" pitchFamily="34" charset="0"/>
              </a:rPr>
              <a:t>This model is trained on a COCO dataset</a:t>
            </a:r>
            <a:endParaRPr lang="en-CA" sz="4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40458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6F20F-221C-ADF4-4F08-D83FB4517D66}"/>
              </a:ext>
            </a:extLst>
          </p:cNvPr>
          <p:cNvSpPr>
            <a:spLocks noGrp="1"/>
          </p:cNvSpPr>
          <p:nvPr>
            <p:ph type="title"/>
          </p:nvPr>
        </p:nvSpPr>
        <p:spPr/>
        <p:txBody>
          <a:bodyPr/>
          <a:lstStyle/>
          <a:p>
            <a:r>
              <a:rPr lang="en-US"/>
              <a:t>Trained our own custom model</a:t>
            </a:r>
            <a:endParaRPr lang="en-CA"/>
          </a:p>
        </p:txBody>
      </p:sp>
      <p:sp>
        <p:nvSpPr>
          <p:cNvPr id="3" name="Content Placeholder 2">
            <a:extLst>
              <a:ext uri="{FF2B5EF4-FFF2-40B4-BE49-F238E27FC236}">
                <a16:creationId xmlns:a16="http://schemas.microsoft.com/office/drawing/2014/main" id="{D55D03A2-DEAF-4368-A908-5DB0B6BAFC12}"/>
              </a:ext>
            </a:extLst>
          </p:cNvPr>
          <p:cNvSpPr>
            <a:spLocks noGrp="1"/>
          </p:cNvSpPr>
          <p:nvPr>
            <p:ph idx="1"/>
          </p:nvPr>
        </p:nvSpPr>
        <p:spPr>
          <a:xfrm>
            <a:off x="838200" y="1825625"/>
            <a:ext cx="10515600" cy="576052"/>
          </a:xfrm>
        </p:spPr>
        <p:txBody>
          <a:bodyPr/>
          <a:lstStyle/>
          <a:p>
            <a:r>
              <a:rPr lang="en-US"/>
              <a:t>We used google </a:t>
            </a:r>
            <a:r>
              <a:rPr lang="en-US" err="1"/>
              <a:t>colab</a:t>
            </a:r>
            <a:r>
              <a:rPr lang="en-US"/>
              <a:t> for training our computer vision model </a:t>
            </a:r>
          </a:p>
          <a:p>
            <a:endParaRPr lang="en-US"/>
          </a:p>
          <a:p>
            <a:endParaRPr lang="en-CA"/>
          </a:p>
        </p:txBody>
      </p:sp>
      <p:pic>
        <p:nvPicPr>
          <p:cNvPr id="5" name="Picture 4">
            <a:extLst>
              <a:ext uri="{FF2B5EF4-FFF2-40B4-BE49-F238E27FC236}">
                <a16:creationId xmlns:a16="http://schemas.microsoft.com/office/drawing/2014/main" id="{1BB96305-D7E3-3B8F-BF37-277E5E97D6CF}"/>
              </a:ext>
            </a:extLst>
          </p:cNvPr>
          <p:cNvPicPr>
            <a:picLocks noChangeAspect="1"/>
          </p:cNvPicPr>
          <p:nvPr/>
        </p:nvPicPr>
        <p:blipFill>
          <a:blip r:embed="rId3"/>
          <a:stretch>
            <a:fillRect/>
          </a:stretch>
        </p:blipFill>
        <p:spPr>
          <a:xfrm>
            <a:off x="838200" y="2658616"/>
            <a:ext cx="10210800" cy="4199384"/>
          </a:xfrm>
          <a:prstGeom prst="rect">
            <a:avLst/>
          </a:prstGeom>
        </p:spPr>
      </p:pic>
    </p:spTree>
    <p:extLst>
      <p:ext uri="{BB962C8B-B14F-4D97-AF65-F5344CB8AC3E}">
        <p14:creationId xmlns:p14="http://schemas.microsoft.com/office/powerpoint/2010/main" val="423955119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EF415-C9A9-A2BC-822C-D26AC71A90FC}"/>
              </a:ext>
            </a:extLst>
          </p:cNvPr>
          <p:cNvSpPr>
            <a:spLocks noGrp="1"/>
          </p:cNvSpPr>
          <p:nvPr>
            <p:ph type="title"/>
          </p:nvPr>
        </p:nvSpPr>
        <p:spPr/>
        <p:txBody>
          <a:bodyPr/>
          <a:lstStyle/>
          <a:p>
            <a:r>
              <a:rPr lang="en-US"/>
              <a:t>Deer detection</a:t>
            </a:r>
            <a:endParaRPr lang="en-CA"/>
          </a:p>
        </p:txBody>
      </p:sp>
      <p:pic>
        <p:nvPicPr>
          <p:cNvPr id="4" name="Picture 3">
            <a:extLst>
              <a:ext uri="{FF2B5EF4-FFF2-40B4-BE49-F238E27FC236}">
                <a16:creationId xmlns:a16="http://schemas.microsoft.com/office/drawing/2014/main" id="{ED6EEF1A-9B1F-7FA2-75C4-E81EE88E5D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75" t="23014" r="11948" b="13090"/>
          <a:stretch>
            <a:fillRect/>
          </a:stretch>
        </p:blipFill>
        <p:spPr bwMode="auto">
          <a:xfrm>
            <a:off x="385673" y="1617513"/>
            <a:ext cx="5398459" cy="4525899"/>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B51AFC5-1572-BD5F-5BA5-0D3697E27035}"/>
              </a:ext>
            </a:extLst>
          </p:cNvPr>
          <p:cNvSpPr txBox="1"/>
          <p:nvPr/>
        </p:nvSpPr>
        <p:spPr>
          <a:xfrm>
            <a:off x="6096000" y="1859492"/>
            <a:ext cx="5549348" cy="1754326"/>
          </a:xfrm>
          <a:prstGeom prst="rect">
            <a:avLst/>
          </a:prstGeom>
          <a:noFill/>
        </p:spPr>
        <p:txBody>
          <a:bodyPr wrap="square" rtlCol="0">
            <a:spAutoFit/>
          </a:bodyPr>
          <a:lstStyle/>
          <a:p>
            <a:pPr marL="285750" indent="-285750">
              <a:buFont typeface="Arial" panose="020B0604020202020204" pitchFamily="34" charset="0"/>
              <a:buChar char="•"/>
            </a:pPr>
            <a:r>
              <a:rPr lang="en-US"/>
              <a:t>Detect deer and draw a bounding box</a:t>
            </a:r>
          </a:p>
          <a:p>
            <a:pPr marL="285750" indent="-285750">
              <a:buFont typeface="Arial" panose="020B0604020202020204" pitchFamily="34" charset="0"/>
              <a:buChar char="•"/>
            </a:pPr>
            <a:r>
              <a:rPr lang="en-US"/>
              <a:t>Display confidence level and tracking number</a:t>
            </a:r>
          </a:p>
          <a:p>
            <a:pPr marL="285750" indent="-285750">
              <a:buFont typeface="Arial" panose="020B0604020202020204" pitchFamily="34" charset="0"/>
              <a:buChar char="•"/>
            </a:pPr>
            <a:r>
              <a:rPr lang="en-US"/>
              <a:t>Print detection and display speed and inference time </a:t>
            </a:r>
          </a:p>
          <a:p>
            <a:pPr marL="285750" indent="-285750">
              <a:buFont typeface="Arial" panose="020B0604020202020204" pitchFamily="34" charset="0"/>
              <a:buChar char="•"/>
            </a:pPr>
            <a:endParaRPr lang="en-US"/>
          </a:p>
          <a:p>
            <a:r>
              <a:rPr lang="en-US"/>
              <a:t>Then what?</a:t>
            </a:r>
            <a:endParaRPr lang="en-CA"/>
          </a:p>
        </p:txBody>
      </p:sp>
    </p:spTree>
    <p:extLst>
      <p:ext uri="{BB962C8B-B14F-4D97-AF65-F5344CB8AC3E}">
        <p14:creationId xmlns:p14="http://schemas.microsoft.com/office/powerpoint/2010/main" val="2867751754"/>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95773-B973-3948-3CFA-F769B00FED88}"/>
              </a:ext>
            </a:extLst>
          </p:cNvPr>
          <p:cNvSpPr>
            <a:spLocks noGrp="1"/>
          </p:cNvSpPr>
          <p:nvPr>
            <p:ph type="title"/>
          </p:nvPr>
        </p:nvSpPr>
        <p:spPr>
          <a:xfrm>
            <a:off x="402652" y="298450"/>
            <a:ext cx="10515600" cy="1325563"/>
          </a:xfrm>
        </p:spPr>
        <p:txBody>
          <a:bodyPr/>
          <a:lstStyle/>
          <a:p>
            <a:r>
              <a:rPr lang="en-US" b="1">
                <a:solidFill>
                  <a:schemeClr val="bg1"/>
                </a:solidFill>
              </a:rPr>
              <a:t>Serial Communication</a:t>
            </a:r>
            <a:endParaRPr lang="en-CA" b="1">
              <a:solidFill>
                <a:schemeClr val="bg1"/>
              </a:solidFill>
            </a:endParaRPr>
          </a:p>
        </p:txBody>
      </p:sp>
      <p:pic>
        <p:nvPicPr>
          <p:cNvPr id="3" name="Picture 2">
            <a:extLst>
              <a:ext uri="{FF2B5EF4-FFF2-40B4-BE49-F238E27FC236}">
                <a16:creationId xmlns:a16="http://schemas.microsoft.com/office/drawing/2014/main" id="{A51D4236-4EF9-DAA9-C65C-631F6CA5B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648" y="4255642"/>
            <a:ext cx="2960540" cy="2303908"/>
          </a:xfrm>
          <a:prstGeom prst="rect">
            <a:avLst/>
          </a:prstGeom>
        </p:spPr>
      </p:pic>
      <p:pic>
        <p:nvPicPr>
          <p:cNvPr id="4" name="Picture 3" descr="A close-up of a computer chip&#10;&#10;AI-generated content may be incorrect.">
            <a:extLst>
              <a:ext uri="{FF2B5EF4-FFF2-40B4-BE49-F238E27FC236}">
                <a16:creationId xmlns:a16="http://schemas.microsoft.com/office/drawing/2014/main" id="{54ED1290-D188-E265-0964-789A4D1E4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8232" y="-127948"/>
            <a:ext cx="4711116" cy="3141971"/>
          </a:xfrm>
          <a:prstGeom prst="rect">
            <a:avLst/>
          </a:prstGeom>
        </p:spPr>
      </p:pic>
      <p:sp>
        <p:nvSpPr>
          <p:cNvPr id="5" name="Arrow: Down 4">
            <a:extLst>
              <a:ext uri="{FF2B5EF4-FFF2-40B4-BE49-F238E27FC236}">
                <a16:creationId xmlns:a16="http://schemas.microsoft.com/office/drawing/2014/main" id="{2371C433-080D-3185-30BA-740FBCEE1BC5}"/>
              </a:ext>
            </a:extLst>
          </p:cNvPr>
          <p:cNvSpPr/>
          <p:nvPr/>
        </p:nvSpPr>
        <p:spPr>
          <a:xfrm>
            <a:off x="9247732" y="2865632"/>
            <a:ext cx="676195" cy="148301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Rounded Corners 8">
            <a:extLst>
              <a:ext uri="{FF2B5EF4-FFF2-40B4-BE49-F238E27FC236}">
                <a16:creationId xmlns:a16="http://schemas.microsoft.com/office/drawing/2014/main" id="{A12098A4-03D9-B4ED-7D6E-24DF0ADB1DBE}"/>
              </a:ext>
            </a:extLst>
          </p:cNvPr>
          <p:cNvSpPr/>
          <p:nvPr/>
        </p:nvSpPr>
        <p:spPr>
          <a:xfrm>
            <a:off x="648880" y="1314368"/>
            <a:ext cx="6084429" cy="27219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3000">
              <a:latin typeface="Arial" panose="020B0604020202020204" pitchFamily="34" charset="0"/>
              <a:cs typeface="Arial" panose="020B0604020202020204" pitchFamily="34" charset="0"/>
            </a:endParaRPr>
          </a:p>
          <a:p>
            <a:r>
              <a:rPr lang="en-US" sz="3000">
                <a:latin typeface="Arial" panose="020B0604020202020204" pitchFamily="34" charset="0"/>
                <a:cs typeface="Arial" panose="020B0604020202020204" pitchFamily="34" charset="0"/>
              </a:rPr>
              <a:t>Sending data through one communication single line or channel </a:t>
            </a:r>
          </a:p>
          <a:p>
            <a:endParaRPr lang="en-US" sz="3000">
              <a:latin typeface="Arial" panose="020B0604020202020204" pitchFamily="34" charset="0"/>
              <a:cs typeface="Arial" panose="020B0604020202020204" pitchFamily="34" charset="0"/>
            </a:endParaRPr>
          </a:p>
          <a:p>
            <a:r>
              <a:rPr lang="en-US" sz="3000">
                <a:latin typeface="Arial" panose="020B0604020202020204" pitchFamily="34" charset="0"/>
                <a:cs typeface="Arial" panose="020B0604020202020204" pitchFamily="34" charset="0"/>
              </a:rPr>
              <a:t>How?</a:t>
            </a:r>
          </a:p>
          <a:p>
            <a:endParaRPr lang="en-CA"/>
          </a:p>
        </p:txBody>
      </p:sp>
      <p:pic>
        <p:nvPicPr>
          <p:cNvPr id="1026" name="Picture 2" descr="Pegasus Pair of Cables USB 2.0 Type-A Male to USB 2.0 Type-B Male Angled  black">
            <a:extLst>
              <a:ext uri="{FF2B5EF4-FFF2-40B4-BE49-F238E27FC236}">
                <a16:creationId xmlns:a16="http://schemas.microsoft.com/office/drawing/2014/main" id="{95338D15-90B2-44C4-B1D4-DEF7563A6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1321" y="4266333"/>
            <a:ext cx="4193697" cy="2374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034128"/>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6" descr="A computer screens with wires&#10;&#10;AI-generated content may be incorrect.">
            <a:extLst>
              <a:ext uri="{FF2B5EF4-FFF2-40B4-BE49-F238E27FC236}">
                <a16:creationId xmlns:a16="http://schemas.microsoft.com/office/drawing/2014/main" id="{C0C7EB2C-579A-5350-EE79-843438F712C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43614" t="4604" b="41322"/>
          <a:stretch>
            <a:fillRect/>
          </a:stretch>
        </p:blipFill>
        <p:spPr>
          <a:xfrm>
            <a:off x="0" y="0"/>
            <a:ext cx="12192000" cy="6858000"/>
          </a:xfrm>
          <a:prstGeom prst="rect">
            <a:avLst/>
          </a:prstGeom>
        </p:spPr>
      </p:pic>
    </p:spTree>
    <p:extLst>
      <p:ext uri="{BB962C8B-B14F-4D97-AF65-F5344CB8AC3E}">
        <p14:creationId xmlns:p14="http://schemas.microsoft.com/office/powerpoint/2010/main" val="186222296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B5C2-C164-BC06-476E-FA7C24FD4E4D}"/>
              </a:ext>
            </a:extLst>
          </p:cNvPr>
          <p:cNvSpPr>
            <a:spLocks noGrp="1"/>
          </p:cNvSpPr>
          <p:nvPr>
            <p:ph type="title"/>
          </p:nvPr>
        </p:nvSpPr>
        <p:spPr/>
        <p:txBody>
          <a:bodyPr/>
          <a:lstStyle/>
          <a:p>
            <a:r>
              <a:rPr lang="en-US">
                <a:solidFill>
                  <a:schemeClr val="bg1"/>
                </a:solidFill>
              </a:rPr>
              <a:t>Challenges</a:t>
            </a:r>
          </a:p>
        </p:txBody>
      </p:sp>
      <p:sp>
        <p:nvSpPr>
          <p:cNvPr id="3" name="Rectangle: Rounded Corners 2">
            <a:extLst>
              <a:ext uri="{FF2B5EF4-FFF2-40B4-BE49-F238E27FC236}">
                <a16:creationId xmlns:a16="http://schemas.microsoft.com/office/drawing/2014/main" id="{798CB893-FF66-980B-FF51-17A1FC8B6DC6}"/>
              </a:ext>
            </a:extLst>
          </p:cNvPr>
          <p:cNvSpPr/>
          <p:nvPr/>
        </p:nvSpPr>
        <p:spPr>
          <a:xfrm>
            <a:off x="659296" y="1690688"/>
            <a:ext cx="4640314" cy="376693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4000">
                <a:solidFill>
                  <a:schemeClr val="bg1"/>
                </a:solidFill>
                <a:latin typeface="Arial" panose="020B0604020202020204" pitchFamily="34" charset="0"/>
                <a:cs typeface="Arial" panose="020B0604020202020204" pitchFamily="34" charset="0"/>
              </a:rPr>
              <a:t>Model file heavy </a:t>
            </a:r>
          </a:p>
          <a:p>
            <a:pPr marL="285750" indent="-285750">
              <a:buFont typeface="Arial" panose="020B0604020202020204" pitchFamily="34" charset="0"/>
              <a:buChar char="•"/>
            </a:pPr>
            <a:r>
              <a:rPr lang="en-US" sz="4000">
                <a:solidFill>
                  <a:schemeClr val="bg1"/>
                </a:solidFill>
                <a:latin typeface="Arial" panose="020B0604020202020204" pitchFamily="34" charset="0"/>
                <a:cs typeface="Arial" panose="020B0604020202020204" pitchFamily="34" charset="0"/>
              </a:rPr>
              <a:t>Slow FPS</a:t>
            </a:r>
          </a:p>
          <a:p>
            <a:pPr marL="285750" indent="-285750">
              <a:buFont typeface="Arial" panose="020B0604020202020204" pitchFamily="34" charset="0"/>
              <a:buChar char="•"/>
            </a:pPr>
            <a:r>
              <a:rPr lang="en-US" sz="4000">
                <a:solidFill>
                  <a:schemeClr val="bg1"/>
                </a:solidFill>
                <a:latin typeface="Arial" panose="020B0604020202020204" pitchFamily="34" charset="0"/>
                <a:cs typeface="Arial" panose="020B0604020202020204" pitchFamily="34" charset="0"/>
              </a:rPr>
              <a:t>False detections</a:t>
            </a:r>
            <a:endParaRPr lang="en-CA" sz="4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9930869"/>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in a suit sitting in a chair&#10;&#10;AI-generated content may be incorrect.">
            <a:extLst>
              <a:ext uri="{FF2B5EF4-FFF2-40B4-BE49-F238E27FC236}">
                <a16:creationId xmlns:a16="http://schemas.microsoft.com/office/drawing/2014/main" id="{FD7F20D3-03EE-C17E-9475-83993BBFFF36}"/>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5842979" y="-1052632"/>
            <a:ext cx="6349021" cy="9523533"/>
          </a:xfrm>
          <a:prstGeom prst="rect">
            <a:avLst/>
          </a:prstGeom>
        </p:spPr>
      </p:pic>
      <p:pic>
        <p:nvPicPr>
          <p:cNvPr id="6" name="Picture 5" descr="A person in a suit and tie&#10;&#10;AI-generated content may be incorrect.">
            <a:extLst>
              <a:ext uri="{FF2B5EF4-FFF2-40B4-BE49-F238E27FC236}">
                <a16:creationId xmlns:a16="http://schemas.microsoft.com/office/drawing/2014/main" id="{61A32339-9969-A937-B495-64EDDF140BC6}"/>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139700"/>
            <a:ext cx="5842979" cy="8764469"/>
          </a:xfrm>
          <a:prstGeom prst="rect">
            <a:avLst/>
          </a:prstGeom>
        </p:spPr>
      </p:pic>
      <p:sp>
        <p:nvSpPr>
          <p:cNvPr id="2" name="Title 1">
            <a:extLst>
              <a:ext uri="{FF2B5EF4-FFF2-40B4-BE49-F238E27FC236}">
                <a16:creationId xmlns:a16="http://schemas.microsoft.com/office/drawing/2014/main" id="{ADA9FDE2-4E24-BCDD-1724-F3C5CA1B6F92}"/>
              </a:ext>
            </a:extLst>
          </p:cNvPr>
          <p:cNvSpPr>
            <a:spLocks noGrp="1"/>
          </p:cNvSpPr>
          <p:nvPr>
            <p:ph type="title"/>
          </p:nvPr>
        </p:nvSpPr>
        <p:spPr>
          <a:xfrm>
            <a:off x="3683000" y="-139700"/>
            <a:ext cx="4826000" cy="1400175"/>
          </a:xfrm>
        </p:spPr>
        <p:txBody>
          <a:bodyPr>
            <a:normAutofit/>
          </a:bodyPr>
          <a:lstStyle/>
          <a:p>
            <a:pPr algn="ctr"/>
            <a:r>
              <a:rPr lang="en-US" sz="6600">
                <a:solidFill>
                  <a:srgbClr val="FF0000"/>
                </a:solidFill>
                <a:latin typeface="Bauhaus 93" panose="04030905020B02020C02" pitchFamily="82" charset="0"/>
              </a:rPr>
              <a:t>The Team</a:t>
            </a:r>
          </a:p>
        </p:txBody>
      </p:sp>
    </p:spTree>
    <p:extLst>
      <p:ext uri="{BB962C8B-B14F-4D97-AF65-F5344CB8AC3E}">
        <p14:creationId xmlns:p14="http://schemas.microsoft.com/office/powerpoint/2010/main" val="268204509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B2170-D3BC-3A8F-DCA8-27D51D4F2C97}"/>
              </a:ext>
            </a:extLst>
          </p:cNvPr>
          <p:cNvSpPr>
            <a:spLocks noGrp="1"/>
          </p:cNvSpPr>
          <p:nvPr>
            <p:ph type="title"/>
          </p:nvPr>
        </p:nvSpPr>
        <p:spPr/>
        <p:txBody>
          <a:bodyPr/>
          <a:lstStyle/>
          <a:p>
            <a:r>
              <a:rPr lang="en-US"/>
              <a:t>Solutions</a:t>
            </a:r>
            <a:endParaRPr lang="en-CA"/>
          </a:p>
        </p:txBody>
      </p:sp>
      <p:pic>
        <p:nvPicPr>
          <p:cNvPr id="4" name="Picture 3">
            <a:extLst>
              <a:ext uri="{FF2B5EF4-FFF2-40B4-BE49-F238E27FC236}">
                <a16:creationId xmlns:a16="http://schemas.microsoft.com/office/drawing/2014/main" id="{7D71FAEB-80F3-555E-F646-DD7016093187}"/>
              </a:ext>
            </a:extLst>
          </p:cNvPr>
          <p:cNvPicPr>
            <a:picLocks noChangeAspect="1"/>
          </p:cNvPicPr>
          <p:nvPr/>
        </p:nvPicPr>
        <p:blipFill>
          <a:blip r:embed="rId3"/>
          <a:stretch>
            <a:fillRect/>
          </a:stretch>
        </p:blipFill>
        <p:spPr>
          <a:xfrm>
            <a:off x="626164" y="1531661"/>
            <a:ext cx="4641574" cy="4014373"/>
          </a:xfrm>
          <a:prstGeom prst="rect">
            <a:avLst/>
          </a:prstGeom>
        </p:spPr>
      </p:pic>
      <p:sp>
        <p:nvSpPr>
          <p:cNvPr id="5" name="Rectangle: Rounded Corners 4">
            <a:extLst>
              <a:ext uri="{FF2B5EF4-FFF2-40B4-BE49-F238E27FC236}">
                <a16:creationId xmlns:a16="http://schemas.microsoft.com/office/drawing/2014/main" id="{3799B4C1-7758-021F-7ABA-A27C387DCC82}"/>
              </a:ext>
            </a:extLst>
          </p:cNvPr>
          <p:cNvSpPr/>
          <p:nvPr/>
        </p:nvSpPr>
        <p:spPr>
          <a:xfrm>
            <a:off x="6205330" y="1670290"/>
            <a:ext cx="5469836" cy="3737113"/>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EC818549-3E38-1107-895D-DCB9A566C83C}"/>
              </a:ext>
            </a:extLst>
          </p:cNvPr>
          <p:cNvSpPr txBox="1"/>
          <p:nvPr/>
        </p:nvSpPr>
        <p:spPr>
          <a:xfrm>
            <a:off x="6506818" y="2459504"/>
            <a:ext cx="5059018" cy="1938992"/>
          </a:xfrm>
          <a:prstGeom prst="rect">
            <a:avLst/>
          </a:prstGeom>
          <a:noFill/>
        </p:spPr>
        <p:txBody>
          <a:bodyPr wrap="square" rtlCol="0">
            <a:spAutoFit/>
          </a:bodyPr>
          <a:lstStyle/>
          <a:p>
            <a:pPr marL="285750" indent="-285750">
              <a:buFont typeface="Arial" panose="020B0604020202020204" pitchFamily="34" charset="0"/>
              <a:buChar char="•"/>
            </a:pPr>
            <a:r>
              <a:rPr lang="en-US" sz="3000">
                <a:solidFill>
                  <a:schemeClr val="bg1"/>
                </a:solidFill>
              </a:rPr>
              <a:t>Converted model file formats</a:t>
            </a:r>
          </a:p>
          <a:p>
            <a:pPr marL="285750" indent="-285750">
              <a:buFont typeface="Arial" panose="020B0604020202020204" pitchFamily="34" charset="0"/>
              <a:buChar char="•"/>
            </a:pPr>
            <a:r>
              <a:rPr lang="en-US" sz="3000">
                <a:solidFill>
                  <a:schemeClr val="bg1"/>
                </a:solidFill>
              </a:rPr>
              <a:t>Reduced resolution</a:t>
            </a:r>
          </a:p>
          <a:p>
            <a:pPr marL="285750" indent="-285750">
              <a:buFont typeface="Arial" panose="020B0604020202020204" pitchFamily="34" charset="0"/>
              <a:buChar char="•"/>
            </a:pPr>
            <a:r>
              <a:rPr lang="en-US" sz="3000">
                <a:solidFill>
                  <a:schemeClr val="bg1"/>
                </a:solidFill>
              </a:rPr>
              <a:t>Used image segmentation</a:t>
            </a:r>
            <a:endParaRPr lang="en-CA" sz="3000">
              <a:solidFill>
                <a:schemeClr val="bg1"/>
              </a:solidFill>
            </a:endParaRPr>
          </a:p>
        </p:txBody>
      </p:sp>
    </p:spTree>
    <p:extLst>
      <p:ext uri="{BB962C8B-B14F-4D97-AF65-F5344CB8AC3E}">
        <p14:creationId xmlns:p14="http://schemas.microsoft.com/office/powerpoint/2010/main" val="282028557"/>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11B4-527B-DF87-CF55-89D66EDC0B1F}"/>
              </a:ext>
            </a:extLst>
          </p:cNvPr>
          <p:cNvSpPr>
            <a:spLocks noGrp="1"/>
          </p:cNvSpPr>
          <p:nvPr>
            <p:ph type="title"/>
          </p:nvPr>
        </p:nvSpPr>
        <p:spPr/>
        <p:txBody>
          <a:bodyPr/>
          <a:lstStyle/>
          <a:p>
            <a:r>
              <a:rPr lang="en-US">
                <a:solidFill>
                  <a:schemeClr val="bg1"/>
                </a:solidFill>
              </a:rPr>
              <a:t>Goals for Week 9 -14</a:t>
            </a:r>
          </a:p>
        </p:txBody>
      </p:sp>
      <p:pic>
        <p:nvPicPr>
          <p:cNvPr id="2052" name="Picture 4">
            <a:extLst>
              <a:ext uri="{FF2B5EF4-FFF2-40B4-BE49-F238E27FC236}">
                <a16:creationId xmlns:a16="http://schemas.microsoft.com/office/drawing/2014/main" id="{428CC8F3-0AFF-981C-0454-94F106719F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1403" y="1743407"/>
            <a:ext cx="2404003" cy="44236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677D794-BFBD-AE19-F229-C4C04353BA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2693" y="1743407"/>
            <a:ext cx="2886419" cy="437095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DC022368-70BD-A9EB-A758-E99F297704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1660" y="1796126"/>
            <a:ext cx="2404003" cy="431823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E8653B7-E2BF-DA50-ED44-0EE2DDBC80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743407"/>
            <a:ext cx="2635357" cy="43709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B489BA0C-E452-954A-C6C3-CEF6B1D79A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91534" y="1796126"/>
            <a:ext cx="2404003" cy="431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597684"/>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A red rectangle with a black background&#10;&#10;AI-generated content may be incorrect.">
            <a:extLst>
              <a:ext uri="{FF2B5EF4-FFF2-40B4-BE49-F238E27FC236}">
                <a16:creationId xmlns:a16="http://schemas.microsoft.com/office/drawing/2014/main" id="{DF888456-BD32-8352-AA21-D9F4B2786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866" y="4771666"/>
            <a:ext cx="962263" cy="962263"/>
          </a:xfrm>
          <a:prstGeom prst="rect">
            <a:avLst/>
          </a:prstGeom>
        </p:spPr>
      </p:pic>
      <p:sp>
        <p:nvSpPr>
          <p:cNvPr id="15" name="TextBox 14">
            <a:extLst>
              <a:ext uri="{FF2B5EF4-FFF2-40B4-BE49-F238E27FC236}">
                <a16:creationId xmlns:a16="http://schemas.microsoft.com/office/drawing/2014/main" id="{42770490-B992-8EF7-F951-140AD86395FF}"/>
              </a:ext>
            </a:extLst>
          </p:cNvPr>
          <p:cNvSpPr txBox="1"/>
          <p:nvPr/>
        </p:nvSpPr>
        <p:spPr>
          <a:xfrm>
            <a:off x="0" y="1285875"/>
            <a:ext cx="12192000" cy="3323987"/>
          </a:xfrm>
          <a:prstGeom prst="rect">
            <a:avLst/>
          </a:prstGeom>
          <a:noFill/>
        </p:spPr>
        <p:txBody>
          <a:bodyPr wrap="square" rtlCol="0">
            <a:spAutoFit/>
          </a:bodyPr>
          <a:lstStyle/>
          <a:p>
            <a:pPr algn="ctr"/>
            <a:r>
              <a:rPr lang="en-CA" sz="10500">
                <a:solidFill>
                  <a:schemeClr val="bg1"/>
                </a:solidFill>
                <a:latin typeface="Bauhaus 93" panose="04030905020B02020C02" pitchFamily="82" charset="0"/>
              </a:rPr>
              <a:t>Your property’s safety is our priority</a:t>
            </a:r>
          </a:p>
        </p:txBody>
      </p:sp>
      <p:sp>
        <p:nvSpPr>
          <p:cNvPr id="3" name="TextBox 2">
            <a:extLst>
              <a:ext uri="{FF2B5EF4-FFF2-40B4-BE49-F238E27FC236}">
                <a16:creationId xmlns:a16="http://schemas.microsoft.com/office/drawing/2014/main" id="{E6C25E0D-BB1A-D02E-74A0-5C1EBAAFF862}"/>
              </a:ext>
            </a:extLst>
          </p:cNvPr>
          <p:cNvSpPr txBox="1"/>
          <p:nvPr/>
        </p:nvSpPr>
        <p:spPr>
          <a:xfrm>
            <a:off x="209550" y="108615"/>
            <a:ext cx="12192000" cy="7478970"/>
          </a:xfrm>
          <a:prstGeom prst="rect">
            <a:avLst/>
          </a:prstGeom>
          <a:noFill/>
        </p:spPr>
        <p:txBody>
          <a:bodyPr wrap="square" rtlCol="0">
            <a:spAutoFit/>
          </a:bodyPr>
          <a:lstStyle/>
          <a:p>
            <a:r>
              <a:rPr lang="en-CA" sz="6000">
                <a:solidFill>
                  <a:schemeClr val="bg1"/>
                </a:solidFill>
                <a:latin typeface="Bell MT" panose="02020503060305020303" pitchFamily="18" charset="0"/>
              </a:rPr>
              <a:t>+			+			+			+			+</a:t>
            </a:r>
          </a:p>
          <a:p>
            <a:endParaRPr lang="en-CA" sz="6000">
              <a:solidFill>
                <a:schemeClr val="bg1"/>
              </a:solidFill>
              <a:latin typeface="Bell MT" panose="02020503060305020303" pitchFamily="18" charset="0"/>
            </a:endParaRPr>
          </a:p>
          <a:p>
            <a:endParaRPr lang="en-CA" sz="6000">
              <a:solidFill>
                <a:schemeClr val="bg1"/>
              </a:solidFill>
              <a:latin typeface="Bell MT" panose="02020503060305020303" pitchFamily="18" charset="0"/>
            </a:endParaRPr>
          </a:p>
          <a:p>
            <a:r>
              <a:rPr lang="en-CA" sz="6000">
                <a:solidFill>
                  <a:schemeClr val="bg1"/>
                </a:solidFill>
                <a:latin typeface="Bell MT" panose="02020503060305020303" pitchFamily="18" charset="0"/>
              </a:rPr>
              <a:t>			 																						</a:t>
            </a:r>
          </a:p>
          <a:p>
            <a:r>
              <a:rPr lang="en-CA" sz="6000">
                <a:solidFill>
                  <a:schemeClr val="bg1"/>
                </a:solidFill>
                <a:latin typeface="Bell MT" panose="02020503060305020303" pitchFamily="18" charset="0"/>
              </a:rPr>
              <a:t>												</a:t>
            </a:r>
          </a:p>
          <a:p>
            <a:r>
              <a:rPr lang="en-CA" sz="6000">
                <a:solidFill>
                  <a:schemeClr val="bg1"/>
                </a:solidFill>
                <a:latin typeface="Bell MT" panose="02020503060305020303" pitchFamily="18" charset="0"/>
              </a:rPr>
              <a:t>+			+			+			+			+	</a:t>
            </a:r>
          </a:p>
          <a:p>
            <a:endParaRPr lang="en-CA" sz="6000">
              <a:solidFill>
                <a:schemeClr val="bg1"/>
              </a:solidFill>
              <a:latin typeface="AMGDT" panose="02000400000000000000" pitchFamily="2" charset="0"/>
            </a:endParaRPr>
          </a:p>
        </p:txBody>
      </p:sp>
    </p:spTree>
    <p:extLst>
      <p:ext uri="{BB962C8B-B14F-4D97-AF65-F5344CB8AC3E}">
        <p14:creationId xmlns:p14="http://schemas.microsoft.com/office/powerpoint/2010/main" val="413853218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E9E6ADA-9872-9DDF-FA64-E1B8CE8317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4426B9-24E7-2A72-81E8-0CBE217E5554}"/>
              </a:ext>
            </a:extLst>
          </p:cNvPr>
          <p:cNvSpPr>
            <a:spLocks noGrp="1"/>
          </p:cNvSpPr>
          <p:nvPr>
            <p:ph type="title"/>
          </p:nvPr>
        </p:nvSpPr>
        <p:spPr/>
        <p:txBody>
          <a:bodyPr>
            <a:normAutofit/>
          </a:bodyPr>
          <a:lstStyle/>
          <a:p>
            <a:r>
              <a:rPr lang="en-US" sz="6600">
                <a:solidFill>
                  <a:srgbClr val="FF0000"/>
                </a:solidFill>
                <a:latin typeface="Bauhaus 93" panose="04030905020B02020C02" pitchFamily="82" charset="0"/>
              </a:rPr>
              <a:t>Time</a:t>
            </a:r>
            <a:r>
              <a:rPr lang="en-US" sz="6600">
                <a:solidFill>
                  <a:schemeClr val="bg1"/>
                </a:solidFill>
                <a:latin typeface="Bauhaus 93" panose="04030905020B02020C02" pitchFamily="82" charset="0"/>
              </a:rPr>
              <a:t>line</a:t>
            </a:r>
            <a:endParaRPr lang="en-CA" sz="6600">
              <a:solidFill>
                <a:schemeClr val="bg1"/>
              </a:solidFill>
              <a:latin typeface="Bauhaus 93" panose="04030905020B02020C02" pitchFamily="82" charset="0"/>
            </a:endParaRPr>
          </a:p>
        </p:txBody>
      </p:sp>
      <p:cxnSp>
        <p:nvCxnSpPr>
          <p:cNvPr id="7" name="Straight Connector 6">
            <a:extLst>
              <a:ext uri="{FF2B5EF4-FFF2-40B4-BE49-F238E27FC236}">
                <a16:creationId xmlns:a16="http://schemas.microsoft.com/office/drawing/2014/main" id="{3CDB066C-B895-1F57-6D37-2E45FDFDF94A}"/>
              </a:ext>
            </a:extLst>
          </p:cNvPr>
          <p:cNvCxnSpPr>
            <a:cxnSpLocks/>
          </p:cNvCxnSpPr>
          <p:nvPr/>
        </p:nvCxnSpPr>
        <p:spPr>
          <a:xfrm>
            <a:off x="0" y="3429000"/>
            <a:ext cx="12192000" cy="0"/>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13BF0864-34B2-1A2F-36E7-D433A382A600}"/>
              </a:ext>
            </a:extLst>
          </p:cNvPr>
          <p:cNvCxnSpPr>
            <a:cxnSpLocks/>
          </p:cNvCxnSpPr>
          <p:nvPr/>
        </p:nvCxnSpPr>
        <p:spPr>
          <a:xfrm>
            <a:off x="11115675" y="3114675"/>
            <a:ext cx="0" cy="31432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45BAC109-04E8-31AF-3A98-E8DDCE61D446}"/>
              </a:ext>
            </a:extLst>
          </p:cNvPr>
          <p:cNvSpPr txBox="1"/>
          <p:nvPr/>
        </p:nvSpPr>
        <p:spPr>
          <a:xfrm>
            <a:off x="10437473" y="2721629"/>
            <a:ext cx="1561131"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PCB arrived</a:t>
            </a:r>
          </a:p>
        </p:txBody>
      </p:sp>
      <p:cxnSp>
        <p:nvCxnSpPr>
          <p:cNvPr id="10" name="Straight Connector 9">
            <a:extLst>
              <a:ext uri="{FF2B5EF4-FFF2-40B4-BE49-F238E27FC236}">
                <a16:creationId xmlns:a16="http://schemas.microsoft.com/office/drawing/2014/main" id="{643ACF88-57E5-DE45-48D9-318C40668782}"/>
              </a:ext>
            </a:extLst>
          </p:cNvPr>
          <p:cNvCxnSpPr>
            <a:cxnSpLocks/>
          </p:cNvCxnSpPr>
          <p:nvPr/>
        </p:nvCxnSpPr>
        <p:spPr>
          <a:xfrm>
            <a:off x="11496675" y="3429000"/>
            <a:ext cx="0" cy="838200"/>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05E37C8C-AFED-A93A-25DE-FD6836AAAFBC}"/>
              </a:ext>
            </a:extLst>
          </p:cNvPr>
          <p:cNvSpPr txBox="1"/>
          <p:nvPr/>
        </p:nvSpPr>
        <p:spPr>
          <a:xfrm>
            <a:off x="11001375" y="4188853"/>
            <a:ext cx="1561131" cy="785343"/>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3D model complete</a:t>
            </a:r>
          </a:p>
        </p:txBody>
      </p:sp>
      <p:sp>
        <p:nvSpPr>
          <p:cNvPr id="13" name="TextBox 12">
            <a:extLst>
              <a:ext uri="{FF2B5EF4-FFF2-40B4-BE49-F238E27FC236}">
                <a16:creationId xmlns:a16="http://schemas.microsoft.com/office/drawing/2014/main" id="{EAC353A3-0FFA-2D97-A7B6-10E67A051540}"/>
              </a:ext>
            </a:extLst>
          </p:cNvPr>
          <p:cNvSpPr txBox="1"/>
          <p:nvPr/>
        </p:nvSpPr>
        <p:spPr>
          <a:xfrm>
            <a:off x="10399372" y="3696266"/>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9</a:t>
            </a:r>
          </a:p>
        </p:txBody>
      </p:sp>
      <p:cxnSp>
        <p:nvCxnSpPr>
          <p:cNvPr id="14" name="Straight Connector 13">
            <a:extLst>
              <a:ext uri="{FF2B5EF4-FFF2-40B4-BE49-F238E27FC236}">
                <a16:creationId xmlns:a16="http://schemas.microsoft.com/office/drawing/2014/main" id="{D068FEFD-EA62-0D41-5C83-385C7E7D7BE6}"/>
              </a:ext>
            </a:extLst>
          </p:cNvPr>
          <p:cNvCxnSpPr>
            <a:cxnSpLocks/>
          </p:cNvCxnSpPr>
          <p:nvPr/>
        </p:nvCxnSpPr>
        <p:spPr>
          <a:xfrm>
            <a:off x="10839449" y="3428977"/>
            <a:ext cx="0" cy="333352"/>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0347ECE-FC0E-787C-7F3D-48B4E720413E}"/>
              </a:ext>
            </a:extLst>
          </p:cNvPr>
          <p:cNvCxnSpPr>
            <a:cxnSpLocks/>
          </p:cNvCxnSpPr>
          <p:nvPr/>
        </p:nvCxnSpPr>
        <p:spPr>
          <a:xfrm>
            <a:off x="8025782" y="3114675"/>
            <a:ext cx="0" cy="31432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779E7D1A-20F2-17AF-8CF3-A27AFA7EB373}"/>
              </a:ext>
            </a:extLst>
          </p:cNvPr>
          <p:cNvSpPr txBox="1"/>
          <p:nvPr/>
        </p:nvSpPr>
        <p:spPr>
          <a:xfrm>
            <a:off x="7333997" y="2696969"/>
            <a:ext cx="1799740"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PCB Ordered</a:t>
            </a:r>
          </a:p>
        </p:txBody>
      </p:sp>
      <p:sp>
        <p:nvSpPr>
          <p:cNvPr id="18" name="TextBox 17">
            <a:extLst>
              <a:ext uri="{FF2B5EF4-FFF2-40B4-BE49-F238E27FC236}">
                <a16:creationId xmlns:a16="http://schemas.microsoft.com/office/drawing/2014/main" id="{E8C2BE0D-52EF-7028-28B9-57BCAECC396C}"/>
              </a:ext>
            </a:extLst>
          </p:cNvPr>
          <p:cNvSpPr txBox="1"/>
          <p:nvPr/>
        </p:nvSpPr>
        <p:spPr>
          <a:xfrm>
            <a:off x="8984882" y="3720361"/>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8</a:t>
            </a:r>
          </a:p>
        </p:txBody>
      </p:sp>
      <p:cxnSp>
        <p:nvCxnSpPr>
          <p:cNvPr id="19" name="Straight Connector 18">
            <a:extLst>
              <a:ext uri="{FF2B5EF4-FFF2-40B4-BE49-F238E27FC236}">
                <a16:creationId xmlns:a16="http://schemas.microsoft.com/office/drawing/2014/main" id="{41475228-0D1A-01F3-FBDB-856981DE1C98}"/>
              </a:ext>
            </a:extLst>
          </p:cNvPr>
          <p:cNvCxnSpPr>
            <a:cxnSpLocks/>
          </p:cNvCxnSpPr>
          <p:nvPr/>
        </p:nvCxnSpPr>
        <p:spPr>
          <a:xfrm>
            <a:off x="9362102" y="3429000"/>
            <a:ext cx="0" cy="398491"/>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F68C76D3-A2DD-A142-6B3C-37F5FFB5B03A}"/>
              </a:ext>
            </a:extLst>
          </p:cNvPr>
          <p:cNvSpPr txBox="1"/>
          <p:nvPr/>
        </p:nvSpPr>
        <p:spPr>
          <a:xfrm>
            <a:off x="7453302" y="3708314"/>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7</a:t>
            </a:r>
          </a:p>
        </p:txBody>
      </p:sp>
      <p:cxnSp>
        <p:nvCxnSpPr>
          <p:cNvPr id="21" name="Straight Connector 20">
            <a:extLst>
              <a:ext uri="{FF2B5EF4-FFF2-40B4-BE49-F238E27FC236}">
                <a16:creationId xmlns:a16="http://schemas.microsoft.com/office/drawing/2014/main" id="{67BB0C96-614B-0A9E-C9DB-417B915B00F9}"/>
              </a:ext>
            </a:extLst>
          </p:cNvPr>
          <p:cNvCxnSpPr>
            <a:cxnSpLocks/>
          </p:cNvCxnSpPr>
          <p:nvPr/>
        </p:nvCxnSpPr>
        <p:spPr>
          <a:xfrm>
            <a:off x="7839068" y="3429000"/>
            <a:ext cx="0" cy="381000"/>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590CC5B-D009-D40C-D666-D73C7A1F8C9C}"/>
              </a:ext>
            </a:extLst>
          </p:cNvPr>
          <p:cNvSpPr txBox="1"/>
          <p:nvPr/>
        </p:nvSpPr>
        <p:spPr>
          <a:xfrm>
            <a:off x="5949324" y="3696267"/>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6</a:t>
            </a:r>
          </a:p>
        </p:txBody>
      </p:sp>
      <p:cxnSp>
        <p:nvCxnSpPr>
          <p:cNvPr id="23" name="Straight Connector 22">
            <a:extLst>
              <a:ext uri="{FF2B5EF4-FFF2-40B4-BE49-F238E27FC236}">
                <a16:creationId xmlns:a16="http://schemas.microsoft.com/office/drawing/2014/main" id="{BFB342E6-9742-29CD-8C14-F2E245673489}"/>
              </a:ext>
            </a:extLst>
          </p:cNvPr>
          <p:cNvCxnSpPr>
            <a:cxnSpLocks/>
          </p:cNvCxnSpPr>
          <p:nvPr/>
        </p:nvCxnSpPr>
        <p:spPr>
          <a:xfrm>
            <a:off x="6258889" y="3429000"/>
            <a:ext cx="0" cy="398491"/>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DBD8240-1E9A-C212-681E-64813B802168}"/>
              </a:ext>
            </a:extLst>
          </p:cNvPr>
          <p:cNvCxnSpPr>
            <a:cxnSpLocks/>
          </p:cNvCxnSpPr>
          <p:nvPr/>
        </p:nvCxnSpPr>
        <p:spPr>
          <a:xfrm>
            <a:off x="4754903" y="3429000"/>
            <a:ext cx="0" cy="398491"/>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8ECFA94-83C4-8CA8-7ABD-42923836E191}"/>
              </a:ext>
            </a:extLst>
          </p:cNvPr>
          <p:cNvSpPr txBox="1"/>
          <p:nvPr/>
        </p:nvSpPr>
        <p:spPr>
          <a:xfrm>
            <a:off x="2865159" y="3722579"/>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4</a:t>
            </a:r>
          </a:p>
        </p:txBody>
      </p:sp>
      <p:cxnSp>
        <p:nvCxnSpPr>
          <p:cNvPr id="28" name="Straight Connector 27">
            <a:extLst>
              <a:ext uri="{FF2B5EF4-FFF2-40B4-BE49-F238E27FC236}">
                <a16:creationId xmlns:a16="http://schemas.microsoft.com/office/drawing/2014/main" id="{E68D2D70-FE02-E8F6-6425-7ACB310D8E79}"/>
              </a:ext>
            </a:extLst>
          </p:cNvPr>
          <p:cNvCxnSpPr>
            <a:cxnSpLocks/>
          </p:cNvCxnSpPr>
          <p:nvPr/>
        </p:nvCxnSpPr>
        <p:spPr>
          <a:xfrm>
            <a:off x="3268035" y="3429000"/>
            <a:ext cx="0" cy="398491"/>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AF2CBA1D-56B8-B42F-AE26-3A3983A139CE}"/>
              </a:ext>
            </a:extLst>
          </p:cNvPr>
          <p:cNvSpPr txBox="1"/>
          <p:nvPr/>
        </p:nvSpPr>
        <p:spPr>
          <a:xfrm>
            <a:off x="4369145" y="3720361"/>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5</a:t>
            </a:r>
          </a:p>
        </p:txBody>
      </p:sp>
      <p:sp>
        <p:nvSpPr>
          <p:cNvPr id="29" name="TextBox 28">
            <a:extLst>
              <a:ext uri="{FF2B5EF4-FFF2-40B4-BE49-F238E27FC236}">
                <a16:creationId xmlns:a16="http://schemas.microsoft.com/office/drawing/2014/main" id="{311A696B-BE13-E00C-138F-92F98E87FAC9}"/>
              </a:ext>
            </a:extLst>
          </p:cNvPr>
          <p:cNvSpPr txBox="1"/>
          <p:nvPr/>
        </p:nvSpPr>
        <p:spPr>
          <a:xfrm>
            <a:off x="1352550" y="3762329"/>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3</a:t>
            </a:r>
          </a:p>
        </p:txBody>
      </p:sp>
      <p:cxnSp>
        <p:nvCxnSpPr>
          <p:cNvPr id="30" name="Straight Connector 29">
            <a:extLst>
              <a:ext uri="{FF2B5EF4-FFF2-40B4-BE49-F238E27FC236}">
                <a16:creationId xmlns:a16="http://schemas.microsoft.com/office/drawing/2014/main" id="{8F0CCF2F-A76A-3F2A-D06B-A5499472505D}"/>
              </a:ext>
            </a:extLst>
          </p:cNvPr>
          <p:cNvCxnSpPr>
            <a:cxnSpLocks/>
          </p:cNvCxnSpPr>
          <p:nvPr/>
        </p:nvCxnSpPr>
        <p:spPr>
          <a:xfrm>
            <a:off x="1764050" y="3429000"/>
            <a:ext cx="0" cy="398491"/>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C8EB343F-151F-EAF9-BAE8-DDAF24433ECA}"/>
              </a:ext>
            </a:extLst>
          </p:cNvPr>
          <p:cNvSpPr txBox="1"/>
          <p:nvPr/>
        </p:nvSpPr>
        <p:spPr>
          <a:xfrm>
            <a:off x="-73306" y="3722579"/>
            <a:ext cx="1561131" cy="416011"/>
          </a:xfrm>
          <a:prstGeom prst="rect">
            <a:avLst/>
          </a:prstGeom>
          <a:noFill/>
        </p:spPr>
        <p:txBody>
          <a:bodyPr wrap="square" rtlCol="0">
            <a:spAutoFit/>
          </a:bodyPr>
          <a:lstStyle/>
          <a:p>
            <a:pPr>
              <a:lnSpc>
                <a:spcPct val="150000"/>
              </a:lnSpc>
            </a:pPr>
            <a:r>
              <a:rPr lang="en-CA" sz="1600" i="1">
                <a:solidFill>
                  <a:schemeClr val="bg1"/>
                </a:solidFill>
                <a:latin typeface="Arial" panose="020B0604020202020204" pitchFamily="34" charset="0"/>
                <a:cs typeface="Arial" panose="020B0604020202020204" pitchFamily="34" charset="0"/>
              </a:rPr>
              <a:t>Week 2</a:t>
            </a:r>
          </a:p>
        </p:txBody>
      </p:sp>
      <p:cxnSp>
        <p:nvCxnSpPr>
          <p:cNvPr id="42" name="Straight Connector 41">
            <a:extLst>
              <a:ext uri="{FF2B5EF4-FFF2-40B4-BE49-F238E27FC236}">
                <a16:creationId xmlns:a16="http://schemas.microsoft.com/office/drawing/2014/main" id="{4065C13D-9325-217A-D0D0-0C47180661D8}"/>
              </a:ext>
            </a:extLst>
          </p:cNvPr>
          <p:cNvCxnSpPr>
            <a:cxnSpLocks/>
          </p:cNvCxnSpPr>
          <p:nvPr/>
        </p:nvCxnSpPr>
        <p:spPr>
          <a:xfrm>
            <a:off x="415307" y="3114675"/>
            <a:ext cx="0" cy="31432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C3F22657-BFA1-B05C-9222-4F782826D093}"/>
              </a:ext>
            </a:extLst>
          </p:cNvPr>
          <p:cNvSpPr txBox="1"/>
          <p:nvPr/>
        </p:nvSpPr>
        <p:spPr>
          <a:xfrm>
            <a:off x="-73306" y="2696968"/>
            <a:ext cx="1799740"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Parts ordered</a:t>
            </a:r>
          </a:p>
        </p:txBody>
      </p:sp>
      <p:cxnSp>
        <p:nvCxnSpPr>
          <p:cNvPr id="48" name="Straight Connector 47">
            <a:extLst>
              <a:ext uri="{FF2B5EF4-FFF2-40B4-BE49-F238E27FC236}">
                <a16:creationId xmlns:a16="http://schemas.microsoft.com/office/drawing/2014/main" id="{CCADB7B0-ECFF-E2EF-EABB-5FC4354B049D}"/>
              </a:ext>
            </a:extLst>
          </p:cNvPr>
          <p:cNvCxnSpPr>
            <a:cxnSpLocks/>
          </p:cNvCxnSpPr>
          <p:nvPr/>
        </p:nvCxnSpPr>
        <p:spPr>
          <a:xfrm>
            <a:off x="6558932" y="2721629"/>
            <a:ext cx="0" cy="70567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0" name="TextBox 49">
            <a:extLst>
              <a:ext uri="{FF2B5EF4-FFF2-40B4-BE49-F238E27FC236}">
                <a16:creationId xmlns:a16="http://schemas.microsoft.com/office/drawing/2014/main" id="{68E66AD3-9F09-21ED-404E-A0E097CB0FFF}"/>
              </a:ext>
            </a:extLst>
          </p:cNvPr>
          <p:cNvSpPr txBox="1"/>
          <p:nvPr/>
        </p:nvSpPr>
        <p:spPr>
          <a:xfrm>
            <a:off x="6096000" y="1941165"/>
            <a:ext cx="1799740" cy="785343"/>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PCB components Ordered</a:t>
            </a:r>
          </a:p>
        </p:txBody>
      </p:sp>
      <p:cxnSp>
        <p:nvCxnSpPr>
          <p:cNvPr id="54" name="Straight Connector 53">
            <a:extLst>
              <a:ext uri="{FF2B5EF4-FFF2-40B4-BE49-F238E27FC236}">
                <a16:creationId xmlns:a16="http://schemas.microsoft.com/office/drawing/2014/main" id="{060BC1DD-B553-8B8E-F748-A4DC97E54A37}"/>
              </a:ext>
            </a:extLst>
          </p:cNvPr>
          <p:cNvCxnSpPr>
            <a:cxnSpLocks/>
          </p:cNvCxnSpPr>
          <p:nvPr/>
        </p:nvCxnSpPr>
        <p:spPr>
          <a:xfrm>
            <a:off x="5996957" y="3448004"/>
            <a:ext cx="0" cy="1324021"/>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8" name="TextBox 57">
            <a:extLst>
              <a:ext uri="{FF2B5EF4-FFF2-40B4-BE49-F238E27FC236}">
                <a16:creationId xmlns:a16="http://schemas.microsoft.com/office/drawing/2014/main" id="{3925CA0C-55CF-E8EF-3633-BB4BB861A081}"/>
              </a:ext>
            </a:extLst>
          </p:cNvPr>
          <p:cNvSpPr txBox="1"/>
          <p:nvPr/>
        </p:nvSpPr>
        <p:spPr>
          <a:xfrm>
            <a:off x="5344498" y="4647540"/>
            <a:ext cx="1976181" cy="785343"/>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Software recognising targets</a:t>
            </a:r>
          </a:p>
        </p:txBody>
      </p:sp>
      <p:cxnSp>
        <p:nvCxnSpPr>
          <p:cNvPr id="60" name="Straight Connector 59">
            <a:extLst>
              <a:ext uri="{FF2B5EF4-FFF2-40B4-BE49-F238E27FC236}">
                <a16:creationId xmlns:a16="http://schemas.microsoft.com/office/drawing/2014/main" id="{2CBA1B4B-7890-6E81-C90A-05C77E5E1E10}"/>
              </a:ext>
            </a:extLst>
          </p:cNvPr>
          <p:cNvCxnSpPr>
            <a:cxnSpLocks/>
          </p:cNvCxnSpPr>
          <p:nvPr/>
        </p:nvCxnSpPr>
        <p:spPr>
          <a:xfrm>
            <a:off x="3977657" y="3112979"/>
            <a:ext cx="0" cy="31432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287876D8-6C01-1708-473A-EFFE37CA1370}"/>
              </a:ext>
            </a:extLst>
          </p:cNvPr>
          <p:cNvSpPr txBox="1"/>
          <p:nvPr/>
        </p:nvSpPr>
        <p:spPr>
          <a:xfrm>
            <a:off x="3164924" y="2683684"/>
            <a:ext cx="1799740"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PCB design start</a:t>
            </a:r>
          </a:p>
        </p:txBody>
      </p:sp>
      <p:cxnSp>
        <p:nvCxnSpPr>
          <p:cNvPr id="62" name="Straight Connector 61">
            <a:extLst>
              <a:ext uri="{FF2B5EF4-FFF2-40B4-BE49-F238E27FC236}">
                <a16:creationId xmlns:a16="http://schemas.microsoft.com/office/drawing/2014/main" id="{0D2F75DC-54D5-0B81-3CA1-4E9AEBECC85A}"/>
              </a:ext>
            </a:extLst>
          </p:cNvPr>
          <p:cNvCxnSpPr>
            <a:cxnSpLocks/>
          </p:cNvCxnSpPr>
          <p:nvPr/>
        </p:nvCxnSpPr>
        <p:spPr>
          <a:xfrm>
            <a:off x="4863482" y="2721629"/>
            <a:ext cx="0" cy="70567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11D49651-CB61-F26D-928C-173624EDFA06}"/>
              </a:ext>
            </a:extLst>
          </p:cNvPr>
          <p:cNvSpPr txBox="1"/>
          <p:nvPr/>
        </p:nvSpPr>
        <p:spPr>
          <a:xfrm>
            <a:off x="4064794" y="2280957"/>
            <a:ext cx="1799740"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3D model start</a:t>
            </a:r>
          </a:p>
        </p:txBody>
      </p:sp>
      <p:cxnSp>
        <p:nvCxnSpPr>
          <p:cNvPr id="64" name="Straight Connector 63">
            <a:extLst>
              <a:ext uri="{FF2B5EF4-FFF2-40B4-BE49-F238E27FC236}">
                <a16:creationId xmlns:a16="http://schemas.microsoft.com/office/drawing/2014/main" id="{244E1D97-75B9-4A20-2A8C-80F0D6E623E1}"/>
              </a:ext>
            </a:extLst>
          </p:cNvPr>
          <p:cNvCxnSpPr>
            <a:cxnSpLocks/>
          </p:cNvCxnSpPr>
          <p:nvPr/>
        </p:nvCxnSpPr>
        <p:spPr>
          <a:xfrm>
            <a:off x="4863482" y="3418650"/>
            <a:ext cx="0" cy="848550"/>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21BAB6DF-4994-CB7F-CE04-32DE240F6B9D}"/>
              </a:ext>
            </a:extLst>
          </p:cNvPr>
          <p:cNvSpPr txBox="1"/>
          <p:nvPr/>
        </p:nvSpPr>
        <p:spPr>
          <a:xfrm>
            <a:off x="3864343" y="4136372"/>
            <a:ext cx="2055909"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Software vision start</a:t>
            </a:r>
          </a:p>
        </p:txBody>
      </p:sp>
      <p:cxnSp>
        <p:nvCxnSpPr>
          <p:cNvPr id="69" name="Straight Connector 68">
            <a:extLst>
              <a:ext uri="{FF2B5EF4-FFF2-40B4-BE49-F238E27FC236}">
                <a16:creationId xmlns:a16="http://schemas.microsoft.com/office/drawing/2014/main" id="{09A67652-A885-8408-F75F-84016148B2FA}"/>
              </a:ext>
            </a:extLst>
          </p:cNvPr>
          <p:cNvCxnSpPr>
            <a:cxnSpLocks/>
          </p:cNvCxnSpPr>
          <p:nvPr/>
        </p:nvCxnSpPr>
        <p:spPr>
          <a:xfrm>
            <a:off x="986807" y="3448004"/>
            <a:ext cx="0" cy="1042139"/>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1" name="TextBox 70">
            <a:extLst>
              <a:ext uri="{FF2B5EF4-FFF2-40B4-BE49-F238E27FC236}">
                <a16:creationId xmlns:a16="http://schemas.microsoft.com/office/drawing/2014/main" id="{F4CB67CE-BAF8-81E1-B437-CB88C0FA5770}"/>
              </a:ext>
            </a:extLst>
          </p:cNvPr>
          <p:cNvSpPr txBox="1"/>
          <p:nvPr/>
        </p:nvSpPr>
        <p:spPr>
          <a:xfrm>
            <a:off x="497240" y="4372046"/>
            <a:ext cx="1063905" cy="785343"/>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Software research</a:t>
            </a:r>
          </a:p>
        </p:txBody>
      </p:sp>
      <p:cxnSp>
        <p:nvCxnSpPr>
          <p:cNvPr id="72" name="Straight Connector 71">
            <a:extLst>
              <a:ext uri="{FF2B5EF4-FFF2-40B4-BE49-F238E27FC236}">
                <a16:creationId xmlns:a16="http://schemas.microsoft.com/office/drawing/2014/main" id="{95488B58-DE07-ED6C-6419-4CF076E0C8C3}"/>
              </a:ext>
            </a:extLst>
          </p:cNvPr>
          <p:cNvCxnSpPr>
            <a:cxnSpLocks/>
          </p:cNvCxnSpPr>
          <p:nvPr/>
        </p:nvCxnSpPr>
        <p:spPr>
          <a:xfrm>
            <a:off x="2339357" y="2721629"/>
            <a:ext cx="0" cy="70567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1451E6C8-3438-0F87-1BA8-89374E5E49DB}"/>
              </a:ext>
            </a:extLst>
          </p:cNvPr>
          <p:cNvSpPr txBox="1"/>
          <p:nvPr/>
        </p:nvSpPr>
        <p:spPr>
          <a:xfrm>
            <a:off x="1389982" y="2308672"/>
            <a:ext cx="1999755"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Emotional Damage</a:t>
            </a:r>
          </a:p>
        </p:txBody>
      </p:sp>
      <p:cxnSp>
        <p:nvCxnSpPr>
          <p:cNvPr id="75" name="Straight Connector 74">
            <a:extLst>
              <a:ext uri="{FF2B5EF4-FFF2-40B4-BE49-F238E27FC236}">
                <a16:creationId xmlns:a16="http://schemas.microsoft.com/office/drawing/2014/main" id="{512E03E0-C9A5-0182-1CD4-7C324CBDE524}"/>
              </a:ext>
            </a:extLst>
          </p:cNvPr>
          <p:cNvCxnSpPr>
            <a:cxnSpLocks/>
          </p:cNvCxnSpPr>
          <p:nvPr/>
        </p:nvCxnSpPr>
        <p:spPr>
          <a:xfrm>
            <a:off x="288307" y="3418650"/>
            <a:ext cx="0" cy="31432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C76D697F-CADC-2CEB-8523-AAC66DBCE757}"/>
              </a:ext>
            </a:extLst>
          </p:cNvPr>
          <p:cNvCxnSpPr>
            <a:cxnSpLocks/>
          </p:cNvCxnSpPr>
          <p:nvPr/>
        </p:nvCxnSpPr>
        <p:spPr>
          <a:xfrm>
            <a:off x="10083112" y="2746857"/>
            <a:ext cx="0" cy="70567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DE3637FA-DE91-9FC7-61A0-5166ADF66941}"/>
              </a:ext>
            </a:extLst>
          </p:cNvPr>
          <p:cNvSpPr txBox="1"/>
          <p:nvPr/>
        </p:nvSpPr>
        <p:spPr>
          <a:xfrm>
            <a:off x="9133737" y="2333900"/>
            <a:ext cx="1999755"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Emotional Damage</a:t>
            </a:r>
          </a:p>
        </p:txBody>
      </p:sp>
      <p:cxnSp>
        <p:nvCxnSpPr>
          <p:cNvPr id="3" name="Straight Connector 2">
            <a:extLst>
              <a:ext uri="{FF2B5EF4-FFF2-40B4-BE49-F238E27FC236}">
                <a16:creationId xmlns:a16="http://schemas.microsoft.com/office/drawing/2014/main" id="{07835D60-EFAF-16B1-109D-86086C3A516D}"/>
              </a:ext>
            </a:extLst>
          </p:cNvPr>
          <p:cNvCxnSpPr>
            <a:cxnSpLocks/>
          </p:cNvCxnSpPr>
          <p:nvPr/>
        </p:nvCxnSpPr>
        <p:spPr>
          <a:xfrm>
            <a:off x="9647749" y="3430697"/>
            <a:ext cx="0" cy="1543499"/>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0317C4C2-CEB4-EA58-4766-C624E5BFEF71}"/>
              </a:ext>
            </a:extLst>
          </p:cNvPr>
          <p:cNvSpPr txBox="1"/>
          <p:nvPr/>
        </p:nvSpPr>
        <p:spPr>
          <a:xfrm>
            <a:off x="8761091" y="4814717"/>
            <a:ext cx="2078358" cy="785343"/>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Serial communication R&amp;D</a:t>
            </a:r>
          </a:p>
        </p:txBody>
      </p:sp>
      <p:cxnSp>
        <p:nvCxnSpPr>
          <p:cNvPr id="11" name="Straight Connector 10">
            <a:extLst>
              <a:ext uri="{FF2B5EF4-FFF2-40B4-BE49-F238E27FC236}">
                <a16:creationId xmlns:a16="http://schemas.microsoft.com/office/drawing/2014/main" id="{1BA9426E-AA13-894A-BB30-37E7AF9AFEE2}"/>
              </a:ext>
            </a:extLst>
          </p:cNvPr>
          <p:cNvCxnSpPr>
            <a:cxnSpLocks/>
          </p:cNvCxnSpPr>
          <p:nvPr/>
        </p:nvCxnSpPr>
        <p:spPr>
          <a:xfrm>
            <a:off x="3681906" y="3445027"/>
            <a:ext cx="0" cy="1228890"/>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DD43B251-F240-875B-A8EB-973852177574}"/>
              </a:ext>
            </a:extLst>
          </p:cNvPr>
          <p:cNvSpPr txBox="1"/>
          <p:nvPr/>
        </p:nvSpPr>
        <p:spPr>
          <a:xfrm>
            <a:off x="3146412" y="4558185"/>
            <a:ext cx="1518637" cy="416011"/>
          </a:xfrm>
          <a:prstGeom prst="rect">
            <a:avLst/>
          </a:prstGeom>
          <a:noFill/>
        </p:spPr>
        <p:txBody>
          <a:bodyPr wrap="square" rtlCol="0">
            <a:spAutoFit/>
          </a:bodyPr>
          <a:lstStyle/>
          <a:p>
            <a:pPr>
              <a:lnSpc>
                <a:spcPct val="150000"/>
              </a:lnSpc>
            </a:pPr>
            <a:r>
              <a:rPr lang="en-CA" sz="1600">
                <a:solidFill>
                  <a:schemeClr val="bg1"/>
                </a:solidFill>
                <a:latin typeface="Arial" panose="020B0604020202020204" pitchFamily="34" charset="0"/>
                <a:cs typeface="Arial" panose="020B0604020202020204" pitchFamily="34" charset="0"/>
              </a:rPr>
              <a:t>Parts arrived</a:t>
            </a:r>
          </a:p>
        </p:txBody>
      </p:sp>
    </p:spTree>
    <p:extLst>
      <p:ext uri="{BB962C8B-B14F-4D97-AF65-F5344CB8AC3E}">
        <p14:creationId xmlns:p14="http://schemas.microsoft.com/office/powerpoint/2010/main" val="8595287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1750" fill="hold"/>
                                        <p:tgtEl>
                                          <p:spTgt spid="12"/>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11750" fill="hold"/>
                                        <p:tgtEl>
                                          <p:spTgt spid="9"/>
                                        </p:tgtEl>
                                        <p:attrNameLst>
                                          <p:attrName>style.color</p:attrName>
                                        </p:attrNameLst>
                                      </p:cBhvr>
                                      <p:to>
                                        <a:srgbClr val="FF0000"/>
                                      </p:to>
                                    </p:animClr>
                                  </p:childTnLst>
                                </p:cTn>
                              </p:par>
                              <p:par>
                                <p:cTn id="9" presetID="3" presetClass="emph" presetSubtype="2" fill="hold" grpId="0" nodeType="withEffect">
                                  <p:stCondLst>
                                    <p:cond delay="0"/>
                                  </p:stCondLst>
                                  <p:childTnLst>
                                    <p:animClr clrSpc="rgb" dir="cw">
                                      <p:cBhvr override="childStyle">
                                        <p:cTn id="10" dur="11750" fill="hold"/>
                                        <p:tgtEl>
                                          <p:spTgt spid="58"/>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37EF409-D946-23CE-5D9B-88218DE06051}"/>
              </a:ext>
            </a:extLst>
          </p:cNvPr>
          <p:cNvSpPr txBox="1"/>
          <p:nvPr/>
        </p:nvSpPr>
        <p:spPr>
          <a:xfrm>
            <a:off x="146304" y="-171986"/>
            <a:ext cx="12192000" cy="7201972"/>
          </a:xfrm>
          <a:prstGeom prst="rect">
            <a:avLst/>
          </a:prstGeom>
          <a:noFill/>
        </p:spPr>
        <p:txBody>
          <a:bodyPr wrap="square" rtlCol="0">
            <a:spAutoFit/>
          </a:bodyPr>
          <a:lstStyle/>
          <a:p>
            <a:r>
              <a:rPr lang="en-CA" sz="6600">
                <a:latin typeface="Bell MT" panose="02020503060305020303" pitchFamily="18" charset="0"/>
              </a:rPr>
              <a:t>+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a:t>
            </a:r>
          </a:p>
        </p:txBody>
      </p:sp>
      <p:sp>
        <p:nvSpPr>
          <p:cNvPr id="2" name="Title 1">
            <a:extLst>
              <a:ext uri="{FF2B5EF4-FFF2-40B4-BE49-F238E27FC236}">
                <a16:creationId xmlns:a16="http://schemas.microsoft.com/office/drawing/2014/main" id="{0FA331A7-93DC-1B9D-B753-E33357D92AEB}"/>
              </a:ext>
            </a:extLst>
          </p:cNvPr>
          <p:cNvSpPr>
            <a:spLocks noGrp="1"/>
          </p:cNvSpPr>
          <p:nvPr>
            <p:ph type="title"/>
          </p:nvPr>
        </p:nvSpPr>
        <p:spPr>
          <a:xfrm>
            <a:off x="0" y="0"/>
            <a:ext cx="12191999" cy="6858000"/>
          </a:xfrm>
        </p:spPr>
        <p:txBody>
          <a:bodyPr>
            <a:normAutofit/>
          </a:bodyPr>
          <a:lstStyle/>
          <a:p>
            <a:pPr algn="ctr"/>
            <a:r>
              <a:rPr lang="en-US" sz="19900">
                <a:latin typeface="Bauhaus 93" panose="04030905020B02020C02" pitchFamily="82" charset="0"/>
              </a:rPr>
              <a:t>Theory</a:t>
            </a:r>
            <a:r>
              <a:rPr lang="en-US" sz="19900">
                <a:solidFill>
                  <a:srgbClr val="FF0000"/>
                </a:solidFill>
                <a:latin typeface="Bauhaus 93" panose="04030905020B02020C02" pitchFamily="82" charset="0"/>
              </a:rPr>
              <a:t>.</a:t>
            </a:r>
            <a:endParaRPr lang="en-US" sz="19900">
              <a:latin typeface="Bauhaus 93" panose="04030905020B02020C02" pitchFamily="82" charset="0"/>
            </a:endParaRPr>
          </a:p>
        </p:txBody>
      </p:sp>
      <p:sp>
        <p:nvSpPr>
          <p:cNvPr id="6" name="Rectangle 5">
            <a:extLst>
              <a:ext uri="{FF2B5EF4-FFF2-40B4-BE49-F238E27FC236}">
                <a16:creationId xmlns:a16="http://schemas.microsoft.com/office/drawing/2014/main" id="{35A12E7D-7E73-759F-4A73-D0CDCBFAD742}"/>
              </a:ext>
            </a:extLst>
          </p:cNvPr>
          <p:cNvSpPr/>
          <p:nvPr/>
        </p:nvSpPr>
        <p:spPr>
          <a:xfrm>
            <a:off x="1" y="-3429000"/>
            <a:ext cx="12191999" cy="3429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3800">
                <a:solidFill>
                  <a:srgbClr val="FF0000"/>
                </a:solidFill>
                <a:latin typeface="Bauhaus 93" panose="04030905020B02020C02" pitchFamily="82" charset="0"/>
              </a:rPr>
              <a:t>1.Detect</a:t>
            </a:r>
          </a:p>
        </p:txBody>
      </p:sp>
      <p:sp>
        <p:nvSpPr>
          <p:cNvPr id="3" name="Rectangle 2">
            <a:extLst>
              <a:ext uri="{FF2B5EF4-FFF2-40B4-BE49-F238E27FC236}">
                <a16:creationId xmlns:a16="http://schemas.microsoft.com/office/drawing/2014/main" id="{CE21F557-A7C1-1AB5-1A1B-A26141F7160C}"/>
              </a:ext>
            </a:extLst>
          </p:cNvPr>
          <p:cNvSpPr/>
          <p:nvPr/>
        </p:nvSpPr>
        <p:spPr>
          <a:xfrm>
            <a:off x="1" y="6858000"/>
            <a:ext cx="12191999" cy="3429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600">
                <a:solidFill>
                  <a:schemeClr val="tx1"/>
                </a:solidFill>
                <a:latin typeface="Bauhaus 93" panose="04030905020B02020C02" pitchFamily="82" charset="0"/>
              </a:rPr>
              <a:t>2.Delete</a:t>
            </a:r>
          </a:p>
        </p:txBody>
      </p:sp>
    </p:spTree>
    <p:extLst>
      <p:ext uri="{BB962C8B-B14F-4D97-AF65-F5344CB8AC3E}">
        <p14:creationId xmlns:p14="http://schemas.microsoft.com/office/powerpoint/2010/main" val="36095675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7227-55CE-DB96-0559-1C19D434B9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787218-B04A-646D-B5B5-E340BF8F7325}"/>
              </a:ext>
            </a:extLst>
          </p:cNvPr>
          <p:cNvSpPr>
            <a:spLocks noGrp="1"/>
          </p:cNvSpPr>
          <p:nvPr>
            <p:ph type="title"/>
          </p:nvPr>
        </p:nvSpPr>
        <p:spPr>
          <a:xfrm>
            <a:off x="0" y="0"/>
            <a:ext cx="12191999" cy="6858000"/>
          </a:xfrm>
        </p:spPr>
        <p:txBody>
          <a:bodyPr>
            <a:normAutofit/>
          </a:bodyPr>
          <a:lstStyle/>
          <a:p>
            <a:pPr algn="ctr"/>
            <a:r>
              <a:rPr lang="en-US" sz="19900">
                <a:latin typeface="Bauhaus 93" panose="04030905020B02020C02" pitchFamily="82" charset="0"/>
              </a:rPr>
              <a:t>Theory</a:t>
            </a:r>
            <a:r>
              <a:rPr lang="en-US" sz="19900">
                <a:solidFill>
                  <a:srgbClr val="FF0000"/>
                </a:solidFill>
                <a:latin typeface="Bauhaus 93" panose="04030905020B02020C02" pitchFamily="82" charset="0"/>
              </a:rPr>
              <a:t>.</a:t>
            </a:r>
            <a:endParaRPr lang="en-US" sz="19900">
              <a:latin typeface="Bauhaus 93" panose="04030905020B02020C02" pitchFamily="82" charset="0"/>
            </a:endParaRPr>
          </a:p>
        </p:txBody>
      </p:sp>
      <p:sp>
        <p:nvSpPr>
          <p:cNvPr id="5" name="TextBox 4">
            <a:extLst>
              <a:ext uri="{FF2B5EF4-FFF2-40B4-BE49-F238E27FC236}">
                <a16:creationId xmlns:a16="http://schemas.microsoft.com/office/drawing/2014/main" id="{E0F290A6-BEF8-E830-14CF-4498B0FCDCBF}"/>
              </a:ext>
            </a:extLst>
          </p:cNvPr>
          <p:cNvSpPr txBox="1"/>
          <p:nvPr/>
        </p:nvSpPr>
        <p:spPr>
          <a:xfrm>
            <a:off x="146304" y="-171986"/>
            <a:ext cx="12192000" cy="7201972"/>
          </a:xfrm>
          <a:prstGeom prst="rect">
            <a:avLst/>
          </a:prstGeom>
          <a:noFill/>
        </p:spPr>
        <p:txBody>
          <a:bodyPr wrap="square" rtlCol="0">
            <a:spAutoFit/>
          </a:bodyPr>
          <a:lstStyle/>
          <a:p>
            <a:r>
              <a:rPr lang="en-CA" sz="6600">
                <a:latin typeface="Bell MT" panose="02020503060305020303" pitchFamily="18" charset="0"/>
              </a:rPr>
              <a:t>+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a:t>
            </a:r>
          </a:p>
        </p:txBody>
      </p:sp>
      <p:sp>
        <p:nvSpPr>
          <p:cNvPr id="6" name="Rectangle 5">
            <a:extLst>
              <a:ext uri="{FF2B5EF4-FFF2-40B4-BE49-F238E27FC236}">
                <a16:creationId xmlns:a16="http://schemas.microsoft.com/office/drawing/2014/main" id="{38A439F6-25E5-2255-3573-FB12CE596C54}"/>
              </a:ext>
            </a:extLst>
          </p:cNvPr>
          <p:cNvSpPr/>
          <p:nvPr/>
        </p:nvSpPr>
        <p:spPr>
          <a:xfrm>
            <a:off x="0" y="0"/>
            <a:ext cx="12191999" cy="3429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3800">
                <a:solidFill>
                  <a:srgbClr val="FF0000"/>
                </a:solidFill>
                <a:latin typeface="Bauhaus 93" panose="04030905020B02020C02" pitchFamily="82" charset="0"/>
              </a:rPr>
              <a:t>1.Detect</a:t>
            </a:r>
          </a:p>
        </p:txBody>
      </p:sp>
      <p:sp>
        <p:nvSpPr>
          <p:cNvPr id="7" name="Rectangle 6">
            <a:extLst>
              <a:ext uri="{FF2B5EF4-FFF2-40B4-BE49-F238E27FC236}">
                <a16:creationId xmlns:a16="http://schemas.microsoft.com/office/drawing/2014/main" id="{1BE9A5BB-A372-EAB8-72D3-9AC02A38BA13}"/>
              </a:ext>
            </a:extLst>
          </p:cNvPr>
          <p:cNvSpPr/>
          <p:nvPr/>
        </p:nvSpPr>
        <p:spPr>
          <a:xfrm>
            <a:off x="0" y="3429000"/>
            <a:ext cx="12191999" cy="3429000"/>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600">
                <a:solidFill>
                  <a:schemeClr val="tx1"/>
                </a:solidFill>
                <a:latin typeface="Bauhaus 93" panose="04030905020B02020C02" pitchFamily="82" charset="0"/>
              </a:rPr>
              <a:t>2.Delete</a:t>
            </a:r>
          </a:p>
        </p:txBody>
      </p:sp>
    </p:spTree>
    <p:extLst>
      <p:ext uri="{BB962C8B-B14F-4D97-AF65-F5344CB8AC3E}">
        <p14:creationId xmlns:p14="http://schemas.microsoft.com/office/powerpoint/2010/main" val="31819864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56092-24A4-4E36-09D4-BB9BC4E2AB2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8A68F7-DC67-0A4A-6EC6-46ED63368CC7}"/>
              </a:ext>
            </a:extLst>
          </p:cNvPr>
          <p:cNvSpPr txBox="1"/>
          <p:nvPr/>
        </p:nvSpPr>
        <p:spPr>
          <a:xfrm>
            <a:off x="146304" y="-171986"/>
            <a:ext cx="12192000" cy="7201972"/>
          </a:xfrm>
          <a:prstGeom prst="rect">
            <a:avLst/>
          </a:prstGeom>
          <a:noFill/>
        </p:spPr>
        <p:txBody>
          <a:bodyPr wrap="square" rtlCol="0">
            <a:spAutoFit/>
          </a:bodyPr>
          <a:lstStyle/>
          <a:p>
            <a:r>
              <a:rPr lang="en-CA" sz="6600">
                <a:latin typeface="Bell MT" panose="02020503060305020303" pitchFamily="18" charset="0"/>
              </a:rPr>
              <a:t>+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a:t>
            </a:r>
          </a:p>
        </p:txBody>
      </p:sp>
      <p:grpSp>
        <p:nvGrpSpPr>
          <p:cNvPr id="3" name="Group 2">
            <a:extLst>
              <a:ext uri="{FF2B5EF4-FFF2-40B4-BE49-F238E27FC236}">
                <a16:creationId xmlns:a16="http://schemas.microsoft.com/office/drawing/2014/main" id="{E1C2DEBA-CEEF-84A6-A825-5FE382824752}"/>
              </a:ext>
            </a:extLst>
          </p:cNvPr>
          <p:cNvGrpSpPr/>
          <p:nvPr/>
        </p:nvGrpSpPr>
        <p:grpSpPr>
          <a:xfrm rot="3374896">
            <a:off x="-1525063" y="6360093"/>
            <a:ext cx="9051885" cy="4750734"/>
            <a:chOff x="357291" y="1769130"/>
            <a:chExt cx="9051885" cy="4750734"/>
          </a:xfrm>
        </p:grpSpPr>
        <p:pic>
          <p:nvPicPr>
            <p:cNvPr id="5" name="Picture 4" descr="A black square object with a black background&#10;&#10;AI-generated content may be incorrect.">
              <a:extLst>
                <a:ext uri="{FF2B5EF4-FFF2-40B4-BE49-F238E27FC236}">
                  <a16:creationId xmlns:a16="http://schemas.microsoft.com/office/drawing/2014/main" id="{8C9F74D5-A17C-0B95-04D4-73FA4FA66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652494">
              <a:off x="168490" y="5075009"/>
              <a:ext cx="1633656" cy="1256054"/>
            </a:xfrm>
            <a:prstGeom prst="rect">
              <a:avLst/>
            </a:prstGeom>
          </p:spPr>
        </p:pic>
        <p:cxnSp>
          <p:nvCxnSpPr>
            <p:cNvPr id="8" name="Straight Connector 7">
              <a:extLst>
                <a:ext uri="{FF2B5EF4-FFF2-40B4-BE49-F238E27FC236}">
                  <a16:creationId xmlns:a16="http://schemas.microsoft.com/office/drawing/2014/main" id="{B6B07BC8-CC2E-E28F-64C1-8A875B1C2F1A}"/>
                </a:ext>
              </a:extLst>
            </p:cNvPr>
            <p:cNvCxnSpPr>
              <a:cxnSpLocks/>
            </p:cNvCxnSpPr>
            <p:nvPr/>
          </p:nvCxnSpPr>
          <p:spPr>
            <a:xfrm flipV="1">
              <a:off x="1166934" y="1769130"/>
              <a:ext cx="8242242" cy="3898487"/>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B4776696-D2DE-1D06-27DE-D72EA84461B4}"/>
              </a:ext>
            </a:extLst>
          </p:cNvPr>
          <p:cNvSpPr>
            <a:spLocks noGrp="1"/>
          </p:cNvSpPr>
          <p:nvPr>
            <p:ph type="title"/>
          </p:nvPr>
        </p:nvSpPr>
        <p:spPr>
          <a:xfrm>
            <a:off x="1753899" y="-2453854"/>
            <a:ext cx="8684202" cy="3246919"/>
          </a:xfrm>
        </p:spPr>
        <p:txBody>
          <a:bodyPr>
            <a:normAutofit fontScale="90000"/>
          </a:bodyPr>
          <a:lstStyle/>
          <a:p>
            <a:pPr algn="ctr"/>
            <a:r>
              <a:rPr lang="en-US" sz="16600">
                <a:latin typeface="Bauhaus 93" panose="04030905020B02020C02" pitchFamily="82" charset="0"/>
              </a:rPr>
              <a:t>Hardware</a:t>
            </a:r>
            <a:endParaRPr lang="en-US" sz="7200">
              <a:latin typeface="Bauhaus 93" panose="04030905020B02020C02" pitchFamily="82" charset="0"/>
            </a:endParaRPr>
          </a:p>
        </p:txBody>
      </p:sp>
      <p:pic>
        <p:nvPicPr>
          <p:cNvPr id="6" name="Picture 5" descr="A black background with a black square&#10;&#10;AI-generated content may be incorrect.">
            <a:extLst>
              <a:ext uri="{FF2B5EF4-FFF2-40B4-BE49-F238E27FC236}">
                <a16:creationId xmlns:a16="http://schemas.microsoft.com/office/drawing/2014/main" id="{B16E7A7D-A958-DCB7-11EA-6C5CD2067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96673">
            <a:off x="12141573" y="2514713"/>
            <a:ext cx="3429479" cy="3429479"/>
          </a:xfrm>
          <a:prstGeom prst="rect">
            <a:avLst/>
          </a:prstGeom>
        </p:spPr>
      </p:pic>
      <p:cxnSp>
        <p:nvCxnSpPr>
          <p:cNvPr id="7" name="Straight Connector 6">
            <a:extLst>
              <a:ext uri="{FF2B5EF4-FFF2-40B4-BE49-F238E27FC236}">
                <a16:creationId xmlns:a16="http://schemas.microsoft.com/office/drawing/2014/main" id="{9A988326-4B6C-FC3B-3ADE-C560C6EA56CA}"/>
              </a:ext>
            </a:extLst>
          </p:cNvPr>
          <p:cNvCxnSpPr>
            <a:cxnSpLocks/>
          </p:cNvCxnSpPr>
          <p:nvPr/>
        </p:nvCxnSpPr>
        <p:spPr>
          <a:xfrm flipV="1">
            <a:off x="14431667" y="-1387201"/>
            <a:ext cx="2278289" cy="111361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045619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DCB707B-97B0-D723-EC69-D6FD391AA287}"/>
              </a:ext>
            </a:extLst>
          </p:cNvPr>
          <p:cNvSpPr txBox="1"/>
          <p:nvPr/>
        </p:nvSpPr>
        <p:spPr>
          <a:xfrm>
            <a:off x="146304" y="-171986"/>
            <a:ext cx="12192000" cy="7201972"/>
          </a:xfrm>
          <a:prstGeom prst="rect">
            <a:avLst/>
          </a:prstGeom>
          <a:noFill/>
        </p:spPr>
        <p:txBody>
          <a:bodyPr wrap="square" rtlCol="0">
            <a:spAutoFit/>
          </a:bodyPr>
          <a:lstStyle/>
          <a:p>
            <a:r>
              <a:rPr lang="en-CA" sz="6600">
                <a:latin typeface="Bell MT" panose="02020503060305020303" pitchFamily="18" charset="0"/>
              </a:rPr>
              <a:t>+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	</a:t>
            </a:r>
          </a:p>
          <a:p>
            <a:endParaRPr lang="en-CA" sz="6600">
              <a:latin typeface="Bell MT" panose="02020503060305020303" pitchFamily="18" charset="0"/>
            </a:endParaRPr>
          </a:p>
          <a:p>
            <a:r>
              <a:rPr lang="en-CA" sz="6600">
                <a:latin typeface="Bell MT" panose="02020503060305020303" pitchFamily="18" charset="0"/>
              </a:rPr>
              <a:t>+		+		+		+		+		+		+</a:t>
            </a:r>
          </a:p>
        </p:txBody>
      </p:sp>
      <p:grpSp>
        <p:nvGrpSpPr>
          <p:cNvPr id="3" name="Group 2">
            <a:extLst>
              <a:ext uri="{FF2B5EF4-FFF2-40B4-BE49-F238E27FC236}">
                <a16:creationId xmlns:a16="http://schemas.microsoft.com/office/drawing/2014/main" id="{ACC2D969-535E-FE1A-FEBC-42D904049585}"/>
              </a:ext>
            </a:extLst>
          </p:cNvPr>
          <p:cNvGrpSpPr/>
          <p:nvPr/>
        </p:nvGrpSpPr>
        <p:grpSpPr>
          <a:xfrm>
            <a:off x="357291" y="1769130"/>
            <a:ext cx="9051885" cy="4750734"/>
            <a:chOff x="357291" y="1769130"/>
            <a:chExt cx="9051885" cy="4750734"/>
          </a:xfrm>
        </p:grpSpPr>
        <p:pic>
          <p:nvPicPr>
            <p:cNvPr id="5" name="Picture 4" descr="A black square object with a black background&#10;&#10;AI-generated content may be incorrect.">
              <a:extLst>
                <a:ext uri="{FF2B5EF4-FFF2-40B4-BE49-F238E27FC236}">
                  <a16:creationId xmlns:a16="http://schemas.microsoft.com/office/drawing/2014/main" id="{A12A99C7-EB82-4F30-0D96-6E487AB5A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652494">
              <a:off x="168490" y="5075009"/>
              <a:ext cx="1633656" cy="1256054"/>
            </a:xfrm>
            <a:prstGeom prst="rect">
              <a:avLst/>
            </a:prstGeom>
          </p:spPr>
        </p:pic>
        <p:cxnSp>
          <p:nvCxnSpPr>
            <p:cNvPr id="8" name="Straight Connector 7">
              <a:extLst>
                <a:ext uri="{FF2B5EF4-FFF2-40B4-BE49-F238E27FC236}">
                  <a16:creationId xmlns:a16="http://schemas.microsoft.com/office/drawing/2014/main" id="{E3390551-B806-A25C-1595-43C341946F64}"/>
                </a:ext>
              </a:extLst>
            </p:cNvPr>
            <p:cNvCxnSpPr>
              <a:cxnSpLocks/>
            </p:cNvCxnSpPr>
            <p:nvPr/>
          </p:nvCxnSpPr>
          <p:spPr>
            <a:xfrm flipV="1">
              <a:off x="1166934" y="1769130"/>
              <a:ext cx="8242242" cy="3898487"/>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grpSp>
      <p:sp>
        <p:nvSpPr>
          <p:cNvPr id="2" name="Title 1">
            <a:extLst>
              <a:ext uri="{FF2B5EF4-FFF2-40B4-BE49-F238E27FC236}">
                <a16:creationId xmlns:a16="http://schemas.microsoft.com/office/drawing/2014/main" id="{63C957E6-6F0C-4437-CFE6-F71BEE19148D}"/>
              </a:ext>
            </a:extLst>
          </p:cNvPr>
          <p:cNvSpPr>
            <a:spLocks noGrp="1"/>
          </p:cNvSpPr>
          <p:nvPr>
            <p:ph type="title"/>
          </p:nvPr>
        </p:nvSpPr>
        <p:spPr>
          <a:xfrm>
            <a:off x="1753899" y="1805540"/>
            <a:ext cx="8684202" cy="3246919"/>
          </a:xfrm>
        </p:spPr>
        <p:txBody>
          <a:bodyPr>
            <a:normAutofit fontScale="90000"/>
          </a:bodyPr>
          <a:lstStyle/>
          <a:p>
            <a:pPr algn="ctr"/>
            <a:r>
              <a:rPr lang="en-US" sz="16600">
                <a:latin typeface="Bauhaus 93" panose="04030905020B02020C02" pitchFamily="82" charset="0"/>
              </a:rPr>
              <a:t>Hardware</a:t>
            </a:r>
            <a:endParaRPr lang="en-US" sz="7200">
              <a:latin typeface="Bauhaus 93" panose="04030905020B02020C02" pitchFamily="82" charset="0"/>
            </a:endParaRPr>
          </a:p>
        </p:txBody>
      </p:sp>
      <p:pic>
        <p:nvPicPr>
          <p:cNvPr id="6" name="Picture 5" descr="A black background with a black square&#10;&#10;AI-generated content may be incorrect.">
            <a:extLst>
              <a:ext uri="{FF2B5EF4-FFF2-40B4-BE49-F238E27FC236}">
                <a16:creationId xmlns:a16="http://schemas.microsoft.com/office/drawing/2014/main" id="{67D5E864-C0EA-6016-9642-F4EB09897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96673">
            <a:off x="8280774" y="54391"/>
            <a:ext cx="3429479" cy="3429479"/>
          </a:xfrm>
          <a:prstGeom prst="rect">
            <a:avLst/>
          </a:prstGeom>
        </p:spPr>
      </p:pic>
      <p:cxnSp>
        <p:nvCxnSpPr>
          <p:cNvPr id="14" name="Straight Connector 13">
            <a:extLst>
              <a:ext uri="{FF2B5EF4-FFF2-40B4-BE49-F238E27FC236}">
                <a16:creationId xmlns:a16="http://schemas.microsoft.com/office/drawing/2014/main" id="{B9A5280D-9E50-4B1A-C53E-BA3F6919C232}"/>
              </a:ext>
            </a:extLst>
          </p:cNvPr>
          <p:cNvCxnSpPr>
            <a:cxnSpLocks/>
          </p:cNvCxnSpPr>
          <p:nvPr/>
        </p:nvCxnSpPr>
        <p:spPr>
          <a:xfrm flipV="1">
            <a:off x="10222992" y="301752"/>
            <a:ext cx="2278289" cy="1113615"/>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31511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5EB50939-C855-CCE0-9C25-4752D509AB03}"/>
              </a:ext>
            </a:extLst>
          </p:cNvPr>
          <p:cNvPicPr>
            <a:picLocks noChangeAspect="1"/>
          </p:cNvPicPr>
          <p:nvPr/>
        </p:nvPicPr>
        <p:blipFill>
          <a:blip r:embed="rId2"/>
          <a:srcRect t="6126" r="-1" b="34924"/>
          <a:stretch>
            <a:fillRect/>
          </a:stretch>
        </p:blipFill>
        <p:spPr>
          <a:xfrm>
            <a:off x="20" y="-1"/>
            <a:ext cx="7998205" cy="6858000"/>
          </a:xfrm>
          <a:prstGeom prst="rect">
            <a:avLst/>
          </a:prstGeom>
        </p:spPr>
      </p:pic>
      <p:pic>
        <p:nvPicPr>
          <p:cNvPr id="5" name="Picture 4">
            <a:extLst>
              <a:ext uri="{FF2B5EF4-FFF2-40B4-BE49-F238E27FC236}">
                <a16:creationId xmlns:a16="http://schemas.microsoft.com/office/drawing/2014/main" id="{53ED21EF-9976-67D8-A3F0-B0A1B8D69124}"/>
              </a:ext>
            </a:extLst>
          </p:cNvPr>
          <p:cNvPicPr>
            <a:picLocks noChangeAspect="1"/>
          </p:cNvPicPr>
          <p:nvPr/>
        </p:nvPicPr>
        <p:blipFill>
          <a:blip r:embed="rId3"/>
          <a:srcRect t="1711" r="-1" b="2625"/>
          <a:stretch>
            <a:fillRect/>
          </a:stretch>
        </p:blipFill>
        <p:spPr>
          <a:xfrm>
            <a:off x="7998225" y="-1"/>
            <a:ext cx="4193775" cy="6857999"/>
          </a:xfrm>
          <a:prstGeom prst="rect">
            <a:avLst/>
          </a:prstGeom>
        </p:spPr>
      </p:pic>
    </p:spTree>
    <p:extLst>
      <p:ext uri="{BB962C8B-B14F-4D97-AF65-F5344CB8AC3E}">
        <p14:creationId xmlns:p14="http://schemas.microsoft.com/office/powerpoint/2010/main" val="993767472"/>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48D898321CEA44D83E6ABCC11E4DB26" ma:contentTypeVersion="17" ma:contentTypeDescription="Create a new document." ma:contentTypeScope="" ma:versionID="0c5ac010dd402f7af3436961007b3a20">
  <xsd:schema xmlns:xsd="http://www.w3.org/2001/XMLSchema" xmlns:xs="http://www.w3.org/2001/XMLSchema" xmlns:p="http://schemas.microsoft.com/office/2006/metadata/properties" xmlns:ns3="83531ac4-678e-4e12-9138-92f506b0a4f3" xmlns:ns4="1f9412d5-6581-4940-940b-0397846bdbe9" targetNamespace="http://schemas.microsoft.com/office/2006/metadata/properties" ma:root="true" ma:fieldsID="b96162492f1621f5f34178ac492f95e0" ns3:_="" ns4:_="">
    <xsd:import namespace="83531ac4-678e-4e12-9138-92f506b0a4f3"/>
    <xsd:import namespace="1f9412d5-6581-4940-940b-0397846bdbe9"/>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3:MediaLengthInSeconds" minOccurs="0"/>
                <xsd:element ref="ns4:SharedWithUsers" minOccurs="0"/>
                <xsd:element ref="ns4:SharedWithDetails" minOccurs="0"/>
                <xsd:element ref="ns4:SharingHintHash" minOccurs="0"/>
                <xsd:element ref="ns3:MediaServiceSystemTags" minOccurs="0"/>
                <xsd:element ref="ns3:MediaServiceSearchPropertie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531ac4-678e-4e12-9138-92f506b0a4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_activity" ma:index="16" nillable="true" ma:displayName="_activity" ma:hidden="true" ma:internalName="_activity">
      <xsd:simpleType>
        <xsd:restriction base="dms:Note"/>
      </xsd:simpleType>
    </xsd:element>
    <xsd:element name="MediaLengthInSeconds" ma:index="17" nillable="true" ma:displayName="MediaLengthInSeconds" ma:hidden="true" ma:internalName="MediaLengthInSeconds" ma:readOnly="true">
      <xsd:simpleType>
        <xsd:restriction base="dms:Unknown"/>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9412d5-6581-4940-940b-0397846bdbe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83531ac4-678e-4e12-9138-92f506b0a4f3" xsi:nil="true"/>
  </documentManagement>
</p:properties>
</file>

<file path=customXml/itemProps1.xml><?xml version="1.0" encoding="utf-8"?>
<ds:datastoreItem xmlns:ds="http://schemas.openxmlformats.org/officeDocument/2006/customXml" ds:itemID="{BB4447AF-13D9-40DE-887B-A560DAB962C0}">
  <ds:schemaRefs>
    <ds:schemaRef ds:uri="http://schemas.microsoft.com/sharepoint/v3/contenttype/forms"/>
  </ds:schemaRefs>
</ds:datastoreItem>
</file>

<file path=customXml/itemProps2.xml><?xml version="1.0" encoding="utf-8"?>
<ds:datastoreItem xmlns:ds="http://schemas.openxmlformats.org/officeDocument/2006/customXml" ds:itemID="{DBBB6067-9F6D-41C8-BF70-48475E52ACD9}">
  <ds:schemaRefs>
    <ds:schemaRef ds:uri="1f9412d5-6581-4940-940b-0397846bdbe9"/>
    <ds:schemaRef ds:uri="83531ac4-678e-4e12-9138-92f506b0a4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0A4D25-0164-4051-9DB7-690E5DBFCE57}">
  <ds:schemaRefs>
    <ds:schemaRef ds:uri="1f9412d5-6581-4940-940b-0397846bdbe9"/>
    <ds:schemaRef ds:uri="83531ac4-678e-4e12-9138-92f506b0a4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32</Slides>
  <Notes>16</Notes>
  <HiddenSlides>0</HiddenSlide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Office Theme</vt:lpstr>
      <vt:lpstr>Office 2013 - 2022 Theme</vt:lpstr>
      <vt:lpstr>PowerPoint Presentation</vt:lpstr>
      <vt:lpstr>PowerPoint Presentation</vt:lpstr>
      <vt:lpstr>The Team</vt:lpstr>
      <vt:lpstr>Timeline</vt:lpstr>
      <vt:lpstr>Theory.</vt:lpstr>
      <vt:lpstr>Theory.</vt:lpstr>
      <vt:lpstr>Hardware</vt:lpstr>
      <vt:lpstr>Hardware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SOFTWARE</vt:lpstr>
      <vt:lpstr>PowerPoint Presentation</vt:lpstr>
      <vt:lpstr>Deer dataset</vt:lpstr>
      <vt:lpstr>Finding a model</vt:lpstr>
      <vt:lpstr>Testing YOLO 11 – pre-trained model</vt:lpstr>
      <vt:lpstr>Trained our own custom model</vt:lpstr>
      <vt:lpstr>Deer detection</vt:lpstr>
      <vt:lpstr>Serial Communication</vt:lpstr>
      <vt:lpstr>PowerPoint Presentation</vt:lpstr>
      <vt:lpstr>Challenges</vt:lpstr>
      <vt:lpstr>Solutions</vt:lpstr>
      <vt:lpstr>Goals for Week 9 -14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Gladkevitch</dc:creator>
  <cp:revision>1</cp:revision>
  <dcterms:created xsi:type="dcterms:W3CDTF">2025-10-22T16:07:38Z</dcterms:created>
  <dcterms:modified xsi:type="dcterms:W3CDTF">2025-10-30T05:42:37Z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0x010100D48D898321CEA44D83E6ABCC11E4DB26</vt:lpwstr>
  </property>
</Properties>
</file>